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81" r:id="rId3"/>
    <p:sldId id="282" r:id="rId4"/>
    <p:sldId id="285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88" r:id="rId18"/>
    <p:sldId id="286" r:id="rId19"/>
    <p:sldId id="287" r:id="rId20"/>
    <p:sldId id="289" r:id="rId21"/>
    <p:sldId id="290" r:id="rId22"/>
    <p:sldId id="303" r:id="rId23"/>
    <p:sldId id="304" r:id="rId24"/>
    <p:sldId id="306" r:id="rId25"/>
    <p:sldId id="307" r:id="rId26"/>
    <p:sldId id="30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9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694C8-EB5F-F94F-9060-3B628FA9E353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 altLang="zh-CN"/>
        </a:p>
      </dgm:t>
    </dgm:pt>
    <dgm:pt modelId="{7EAC95D2-EEB5-0246-BCF1-6C6998F186D7}">
      <dgm:prSet phldrT="[Text]"/>
      <dgm:spPr/>
      <dgm:t>
        <a:bodyPr/>
        <a:lstStyle/>
        <a:p>
          <a:r>
            <a:rPr lang="zh-CN" altLang="en-US" dirty="0"/>
            <a:t>语音</a:t>
          </a:r>
          <a:endParaRPr lang="en-US" altLang="zh-CN" dirty="0"/>
        </a:p>
      </dgm:t>
    </dgm:pt>
    <dgm:pt modelId="{C72F5D07-7D96-1843-93FA-AACCDCD61E45}" type="parTrans" cxnId="{0F1A569F-E904-CF4E-8E06-2D4DA1C0FE03}">
      <dgm:prSet/>
      <dgm:spPr/>
      <dgm:t>
        <a:bodyPr/>
        <a:lstStyle/>
        <a:p>
          <a:endParaRPr lang="en-US" altLang="zh-CN"/>
        </a:p>
      </dgm:t>
    </dgm:pt>
    <dgm:pt modelId="{EAEE2CB9-827F-3341-BC58-950A724AEBD3}" type="sibTrans" cxnId="{0F1A569F-E904-CF4E-8E06-2D4DA1C0FE03}">
      <dgm:prSet/>
      <dgm:spPr/>
      <dgm:t>
        <a:bodyPr/>
        <a:lstStyle/>
        <a:p>
          <a:endParaRPr lang="en-US" altLang="zh-CN"/>
        </a:p>
      </dgm:t>
    </dgm:pt>
    <dgm:pt modelId="{EBF3C409-EFA0-8642-A29D-3801234C7F7B}">
      <dgm:prSet phldrT="[Text]"/>
      <dgm:spPr/>
      <dgm:t>
        <a:bodyPr/>
        <a:lstStyle/>
        <a:p>
          <a:r>
            <a:rPr lang="en-US" altLang="zh-CN" dirty="0"/>
            <a:t>ASR</a:t>
          </a:r>
        </a:p>
      </dgm:t>
    </dgm:pt>
    <dgm:pt modelId="{2B55B9EC-FDB2-F247-91D3-482C5AF2D556}" type="parTrans" cxnId="{2D2C1DB5-F1F7-F145-91D0-98FD663E42E2}">
      <dgm:prSet/>
      <dgm:spPr/>
      <dgm:t>
        <a:bodyPr/>
        <a:lstStyle/>
        <a:p>
          <a:endParaRPr lang="en-US" altLang="zh-CN"/>
        </a:p>
      </dgm:t>
    </dgm:pt>
    <dgm:pt modelId="{D2179E2E-06EC-C346-BEFC-6A4FF1E8DB55}" type="sibTrans" cxnId="{2D2C1DB5-F1F7-F145-91D0-98FD663E42E2}">
      <dgm:prSet/>
      <dgm:spPr/>
      <dgm:t>
        <a:bodyPr/>
        <a:lstStyle/>
        <a:p>
          <a:endParaRPr lang="en-US" altLang="zh-CN"/>
        </a:p>
      </dgm:t>
    </dgm:pt>
    <dgm:pt modelId="{5DE943BC-621B-BE48-AD44-CA8BDE0B2438}">
      <dgm:prSet phldrT="[Text]"/>
      <dgm:spPr/>
      <dgm:t>
        <a:bodyPr/>
        <a:lstStyle/>
        <a:p>
          <a:r>
            <a:rPr lang="en-US" altLang="zh-CN" dirty="0"/>
            <a:t>TTS</a:t>
          </a:r>
        </a:p>
      </dgm:t>
    </dgm:pt>
    <dgm:pt modelId="{4FEF03DA-5279-5349-9B5B-4FF99ECAC249}" type="parTrans" cxnId="{3D64A895-38D6-4044-A271-F50233580F94}">
      <dgm:prSet/>
      <dgm:spPr/>
      <dgm:t>
        <a:bodyPr/>
        <a:lstStyle/>
        <a:p>
          <a:endParaRPr lang="en-US" altLang="zh-CN"/>
        </a:p>
      </dgm:t>
    </dgm:pt>
    <dgm:pt modelId="{66293070-4F08-2E44-9ACE-1D5CB7F443C9}" type="sibTrans" cxnId="{3D64A895-38D6-4044-A271-F50233580F94}">
      <dgm:prSet/>
      <dgm:spPr/>
      <dgm:t>
        <a:bodyPr/>
        <a:lstStyle/>
        <a:p>
          <a:endParaRPr lang="en-US" altLang="zh-CN"/>
        </a:p>
      </dgm:t>
    </dgm:pt>
    <dgm:pt modelId="{F49E7AF4-1080-8941-9F0B-30F7703017DA}">
      <dgm:prSet/>
      <dgm:spPr/>
      <dgm:t>
        <a:bodyPr/>
        <a:lstStyle/>
        <a:p>
          <a:r>
            <a:rPr lang="en-US" altLang="zh-CN" dirty="0"/>
            <a:t>VAD</a:t>
          </a:r>
        </a:p>
      </dgm:t>
    </dgm:pt>
    <dgm:pt modelId="{A06334B4-93AD-BF4D-95CD-81A1FB8E6908}" type="parTrans" cxnId="{0FB7000A-1C66-5146-A98E-D92A54276746}">
      <dgm:prSet/>
      <dgm:spPr/>
      <dgm:t>
        <a:bodyPr/>
        <a:lstStyle/>
        <a:p>
          <a:endParaRPr lang="en-US" altLang="zh-CN"/>
        </a:p>
      </dgm:t>
    </dgm:pt>
    <dgm:pt modelId="{D58256FF-50A9-824C-BB19-B8D00CBE595B}" type="sibTrans" cxnId="{0FB7000A-1C66-5146-A98E-D92A54276746}">
      <dgm:prSet/>
      <dgm:spPr/>
      <dgm:t>
        <a:bodyPr/>
        <a:lstStyle/>
        <a:p>
          <a:endParaRPr lang="en-US" altLang="zh-CN"/>
        </a:p>
      </dgm:t>
    </dgm:pt>
    <dgm:pt modelId="{1B7D4EF4-7F4D-B241-9073-38E8EA85EE56}">
      <dgm:prSet phldrT="[Text]"/>
      <dgm:spPr/>
      <dgm:t>
        <a:bodyPr/>
        <a:lstStyle/>
        <a:p>
          <a:r>
            <a:rPr lang="zh-CN" altLang="en-US" dirty="0"/>
            <a:t>语义</a:t>
          </a:r>
          <a:endParaRPr lang="en-US" altLang="zh-CN" dirty="0"/>
        </a:p>
      </dgm:t>
    </dgm:pt>
    <dgm:pt modelId="{3AF07937-342F-0943-82FE-34261B2BEB3B}" type="sibTrans" cxnId="{0CB6E29D-44E7-BF4B-AF97-AE0224F4E951}">
      <dgm:prSet/>
      <dgm:spPr/>
      <dgm:t>
        <a:bodyPr/>
        <a:lstStyle/>
        <a:p>
          <a:endParaRPr lang="en-US" altLang="zh-CN"/>
        </a:p>
      </dgm:t>
    </dgm:pt>
    <dgm:pt modelId="{E07C5D8B-9E9D-9E4D-9613-FE416925EAE4}" type="parTrans" cxnId="{0CB6E29D-44E7-BF4B-AF97-AE0224F4E951}">
      <dgm:prSet/>
      <dgm:spPr/>
      <dgm:t>
        <a:bodyPr/>
        <a:lstStyle/>
        <a:p>
          <a:endParaRPr lang="en-US" altLang="zh-CN"/>
        </a:p>
      </dgm:t>
    </dgm:pt>
    <dgm:pt modelId="{2C3298D6-4BF1-134F-8314-31AE5280FFB7}">
      <dgm:prSet phldrT="[Text]"/>
      <dgm:spPr/>
      <dgm:t>
        <a:bodyPr/>
        <a:lstStyle/>
        <a:p>
          <a:r>
            <a:rPr lang="en-US" altLang="zh-CN" dirty="0"/>
            <a:t>Semantic Inference </a:t>
          </a:r>
        </a:p>
      </dgm:t>
    </dgm:pt>
    <dgm:pt modelId="{0CF2844D-E7FC-AA4B-B941-B0D421958F0D}" type="sibTrans" cxnId="{F265A5E3-130E-4B47-92DF-AB592D5A456C}">
      <dgm:prSet/>
      <dgm:spPr/>
      <dgm:t>
        <a:bodyPr/>
        <a:lstStyle/>
        <a:p>
          <a:endParaRPr lang="en-US" altLang="zh-CN"/>
        </a:p>
      </dgm:t>
    </dgm:pt>
    <dgm:pt modelId="{294FEAE3-3E03-C54B-862C-FDEC6E768876}" type="parTrans" cxnId="{F265A5E3-130E-4B47-92DF-AB592D5A456C}">
      <dgm:prSet/>
      <dgm:spPr/>
      <dgm:t>
        <a:bodyPr/>
        <a:lstStyle/>
        <a:p>
          <a:endParaRPr lang="en-US" altLang="zh-CN"/>
        </a:p>
      </dgm:t>
    </dgm:pt>
    <dgm:pt modelId="{2D8F44E6-5D0D-9445-B0C7-5E00F61E3447}">
      <dgm:prSet phldrT="[Text]"/>
      <dgm:spPr/>
      <dgm:t>
        <a:bodyPr/>
        <a:lstStyle/>
        <a:p>
          <a:r>
            <a:rPr lang="en-US" altLang="zh-CN" dirty="0"/>
            <a:t>NER</a:t>
          </a:r>
        </a:p>
      </dgm:t>
    </dgm:pt>
    <dgm:pt modelId="{B1F87B42-E30B-DF43-9394-34CCA73F5541}" type="sibTrans" cxnId="{A06A8647-4018-F748-B7B4-FAC82904C58E}">
      <dgm:prSet/>
      <dgm:spPr/>
      <dgm:t>
        <a:bodyPr/>
        <a:lstStyle/>
        <a:p>
          <a:endParaRPr lang="en-US" altLang="zh-CN"/>
        </a:p>
      </dgm:t>
    </dgm:pt>
    <dgm:pt modelId="{D679DE96-84B1-4B4B-A632-D024A9E25350}" type="parTrans" cxnId="{A06A8647-4018-F748-B7B4-FAC82904C58E}">
      <dgm:prSet/>
      <dgm:spPr/>
      <dgm:t>
        <a:bodyPr/>
        <a:lstStyle/>
        <a:p>
          <a:endParaRPr lang="en-US" altLang="zh-CN"/>
        </a:p>
      </dgm:t>
    </dgm:pt>
    <dgm:pt modelId="{96CDBAFA-5DBF-954B-B22A-0CEB55C1CFCA}">
      <dgm:prSet phldrT="[Text]"/>
      <dgm:spPr/>
      <dgm:t>
        <a:bodyPr/>
        <a:lstStyle/>
        <a:p>
          <a:r>
            <a:rPr lang="en-US" altLang="zh-CN" dirty="0"/>
            <a:t>POS</a:t>
          </a:r>
        </a:p>
      </dgm:t>
    </dgm:pt>
    <dgm:pt modelId="{63A3488B-6BD5-F94A-84B7-1204B74FEB50}" type="parTrans" cxnId="{0A126D14-1A70-8046-AB3B-84E63A5360F2}">
      <dgm:prSet/>
      <dgm:spPr/>
      <dgm:t>
        <a:bodyPr/>
        <a:lstStyle/>
        <a:p>
          <a:endParaRPr lang="en-US" altLang="zh-CN"/>
        </a:p>
      </dgm:t>
    </dgm:pt>
    <dgm:pt modelId="{2E65C2C1-D45B-8942-B523-89D92448AA81}" type="sibTrans" cxnId="{0A126D14-1A70-8046-AB3B-84E63A5360F2}">
      <dgm:prSet/>
      <dgm:spPr/>
      <dgm:t>
        <a:bodyPr/>
        <a:lstStyle/>
        <a:p>
          <a:endParaRPr lang="en-US" altLang="zh-CN"/>
        </a:p>
      </dgm:t>
    </dgm:pt>
    <dgm:pt modelId="{A956D0F4-9EAA-5E44-8A23-BF0F6279F93D}">
      <dgm:prSet phldrT="[Text]"/>
      <dgm:spPr/>
      <dgm:t>
        <a:bodyPr/>
        <a:lstStyle/>
        <a:p>
          <a:r>
            <a:rPr lang="en-US" altLang="zh-CN" dirty="0"/>
            <a:t>Document Classification</a:t>
          </a:r>
        </a:p>
      </dgm:t>
    </dgm:pt>
    <dgm:pt modelId="{C5E2FB21-47E6-8243-9EE7-0ED9D82470CF}" type="parTrans" cxnId="{B7E3C185-F845-C840-9DBB-D2894C5A1AFA}">
      <dgm:prSet/>
      <dgm:spPr/>
      <dgm:t>
        <a:bodyPr/>
        <a:lstStyle/>
        <a:p>
          <a:endParaRPr lang="en-US" altLang="zh-CN"/>
        </a:p>
      </dgm:t>
    </dgm:pt>
    <dgm:pt modelId="{6B5A502A-B8BE-244F-A2AD-3822DD631A85}" type="sibTrans" cxnId="{B7E3C185-F845-C840-9DBB-D2894C5A1AFA}">
      <dgm:prSet/>
      <dgm:spPr/>
      <dgm:t>
        <a:bodyPr/>
        <a:lstStyle/>
        <a:p>
          <a:endParaRPr lang="en-US" altLang="zh-CN"/>
        </a:p>
      </dgm:t>
    </dgm:pt>
    <dgm:pt modelId="{939D8377-7963-4B42-BE74-355E6A61192E}">
      <dgm:prSet phldrT="[Text]"/>
      <dgm:spPr/>
      <dgm:t>
        <a:bodyPr/>
        <a:lstStyle/>
        <a:p>
          <a:r>
            <a:rPr lang="en-US" altLang="zh-CN" dirty="0"/>
            <a:t>Reading Comprehension</a:t>
          </a:r>
        </a:p>
      </dgm:t>
    </dgm:pt>
    <dgm:pt modelId="{E047924E-139E-8A4D-AE57-7627A6332F2C}" type="parTrans" cxnId="{06700B83-D6CB-3B4C-8223-9384BE9CA818}">
      <dgm:prSet/>
      <dgm:spPr/>
      <dgm:t>
        <a:bodyPr/>
        <a:lstStyle/>
        <a:p>
          <a:endParaRPr lang="en-US" altLang="zh-CN"/>
        </a:p>
      </dgm:t>
    </dgm:pt>
    <dgm:pt modelId="{04A7C629-3184-CC4A-BD28-532D26D115D4}" type="sibTrans" cxnId="{06700B83-D6CB-3B4C-8223-9384BE9CA818}">
      <dgm:prSet/>
      <dgm:spPr/>
      <dgm:t>
        <a:bodyPr/>
        <a:lstStyle/>
        <a:p>
          <a:endParaRPr lang="en-US" altLang="zh-CN"/>
        </a:p>
      </dgm:t>
    </dgm:pt>
    <dgm:pt modelId="{AD3BF0FC-3952-BC45-9D89-A729D8206C9E}">
      <dgm:prSet phldrT="[Text]"/>
      <dgm:spPr/>
      <dgm:t>
        <a:bodyPr/>
        <a:lstStyle/>
        <a:p>
          <a:r>
            <a:rPr lang="en-US" altLang="zh-CN" dirty="0"/>
            <a:t>Dialog State Tracking</a:t>
          </a:r>
        </a:p>
      </dgm:t>
    </dgm:pt>
    <dgm:pt modelId="{09E3AACB-C917-804D-8CBE-D7D98FDF2E8A}" type="parTrans" cxnId="{4B4351CC-A835-7141-A6F4-AD26D5E0CB11}">
      <dgm:prSet/>
      <dgm:spPr/>
      <dgm:t>
        <a:bodyPr/>
        <a:lstStyle/>
        <a:p>
          <a:endParaRPr lang="en-US" altLang="zh-CN"/>
        </a:p>
      </dgm:t>
    </dgm:pt>
    <dgm:pt modelId="{7672A1B4-5F9C-5D42-B3B7-E5CA42A054A0}" type="sibTrans" cxnId="{4B4351CC-A835-7141-A6F4-AD26D5E0CB11}">
      <dgm:prSet/>
      <dgm:spPr/>
      <dgm:t>
        <a:bodyPr/>
        <a:lstStyle/>
        <a:p>
          <a:endParaRPr lang="en-US" altLang="zh-CN"/>
        </a:p>
      </dgm:t>
    </dgm:pt>
    <dgm:pt modelId="{30947041-3EE5-2A40-BE39-162FF4DAA013}">
      <dgm:prSet phldrT="[Text]"/>
      <dgm:spPr/>
      <dgm:t>
        <a:bodyPr/>
        <a:lstStyle/>
        <a:p>
          <a:r>
            <a:rPr lang="en-US" altLang="zh-CN" dirty="0"/>
            <a:t>NLG</a:t>
          </a:r>
        </a:p>
      </dgm:t>
    </dgm:pt>
    <dgm:pt modelId="{9E99EA20-42E6-A44C-8A34-DB895DE06138}" type="parTrans" cxnId="{22160315-D9E8-4A4D-AF19-C06196052EDF}">
      <dgm:prSet/>
      <dgm:spPr/>
      <dgm:t>
        <a:bodyPr/>
        <a:lstStyle/>
        <a:p>
          <a:endParaRPr lang="en-US" altLang="zh-CN"/>
        </a:p>
      </dgm:t>
    </dgm:pt>
    <dgm:pt modelId="{AED229C1-5815-314B-9FFB-8FAE016BF1A5}" type="sibTrans" cxnId="{22160315-D9E8-4A4D-AF19-C06196052EDF}">
      <dgm:prSet/>
      <dgm:spPr/>
      <dgm:t>
        <a:bodyPr/>
        <a:lstStyle/>
        <a:p>
          <a:endParaRPr lang="en-US" altLang="zh-CN"/>
        </a:p>
      </dgm:t>
    </dgm:pt>
    <dgm:pt modelId="{96903331-D265-3148-B97D-711C6DDCCDB8}">
      <dgm:prSet phldrT="[Text]"/>
      <dgm:spPr/>
      <dgm:t>
        <a:bodyPr/>
        <a:lstStyle/>
        <a:p>
          <a:r>
            <a:rPr lang="en-US" altLang="zh-CN" dirty="0"/>
            <a:t>Slot Filling</a:t>
          </a:r>
        </a:p>
      </dgm:t>
    </dgm:pt>
    <dgm:pt modelId="{97E8E4E9-2AE8-064D-B481-E81BE0BCD0DD}" type="parTrans" cxnId="{A88A1232-AB71-4644-B856-02B3B124495A}">
      <dgm:prSet/>
      <dgm:spPr/>
      <dgm:t>
        <a:bodyPr/>
        <a:lstStyle/>
        <a:p>
          <a:endParaRPr lang="en-US" altLang="zh-CN"/>
        </a:p>
      </dgm:t>
    </dgm:pt>
    <dgm:pt modelId="{A98CB72C-D5A2-9544-A19D-EA251C669925}" type="sibTrans" cxnId="{A88A1232-AB71-4644-B856-02B3B124495A}">
      <dgm:prSet/>
      <dgm:spPr/>
      <dgm:t>
        <a:bodyPr/>
        <a:lstStyle/>
        <a:p>
          <a:endParaRPr lang="en-US" altLang="zh-CN"/>
        </a:p>
      </dgm:t>
    </dgm:pt>
    <dgm:pt modelId="{BC822B15-315A-604F-B55D-FC1933803721}">
      <dgm:prSet phldrT="[Text]"/>
      <dgm:spPr/>
      <dgm:t>
        <a:bodyPr/>
        <a:lstStyle/>
        <a:p>
          <a:r>
            <a:rPr lang="en-US" altLang="zh-CN" dirty="0"/>
            <a:t>KG</a:t>
          </a:r>
        </a:p>
      </dgm:t>
    </dgm:pt>
    <dgm:pt modelId="{2B752676-3D94-C142-9B4A-44B34CC538C3}" type="parTrans" cxnId="{5FAC2ECB-E7DC-AB41-9C35-C1FE63F90FD5}">
      <dgm:prSet/>
      <dgm:spPr/>
      <dgm:t>
        <a:bodyPr/>
        <a:lstStyle/>
        <a:p>
          <a:endParaRPr lang="en-US" altLang="zh-CN"/>
        </a:p>
      </dgm:t>
    </dgm:pt>
    <dgm:pt modelId="{1BCB805A-8E58-CA40-A7F8-9F993B14835B}" type="sibTrans" cxnId="{5FAC2ECB-E7DC-AB41-9C35-C1FE63F90FD5}">
      <dgm:prSet/>
      <dgm:spPr/>
      <dgm:t>
        <a:bodyPr/>
        <a:lstStyle/>
        <a:p>
          <a:endParaRPr lang="en-US" altLang="zh-CN"/>
        </a:p>
      </dgm:t>
    </dgm:pt>
    <dgm:pt modelId="{E39A30D3-1FBD-694E-B789-3E63A38A4D27}" type="pres">
      <dgm:prSet presAssocID="{B35694C8-EB5F-F94F-9060-3B628FA9E3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B63437-363D-A748-B908-8165D0E46185}" type="pres">
      <dgm:prSet presAssocID="{7EAC95D2-EEB5-0246-BCF1-6C6998F186D7}" presName="hierRoot1" presStyleCnt="0">
        <dgm:presLayoutVars>
          <dgm:hierBranch val="init"/>
        </dgm:presLayoutVars>
      </dgm:prSet>
      <dgm:spPr/>
    </dgm:pt>
    <dgm:pt modelId="{94986261-B9EF-8F4F-AF1E-9FC2655AF391}" type="pres">
      <dgm:prSet presAssocID="{7EAC95D2-EEB5-0246-BCF1-6C6998F186D7}" presName="rootComposite1" presStyleCnt="0"/>
      <dgm:spPr/>
    </dgm:pt>
    <dgm:pt modelId="{A9D6F2E4-BB14-344C-B568-75C5C150FE31}" type="pres">
      <dgm:prSet presAssocID="{7EAC95D2-EEB5-0246-BCF1-6C6998F186D7}" presName="rootText1" presStyleLbl="node0" presStyleIdx="0" presStyleCnt="2">
        <dgm:presLayoutVars>
          <dgm:chPref val="3"/>
        </dgm:presLayoutVars>
      </dgm:prSet>
      <dgm:spPr/>
    </dgm:pt>
    <dgm:pt modelId="{8AC29E62-61EC-8E4A-8861-869A84B10420}" type="pres">
      <dgm:prSet presAssocID="{7EAC95D2-EEB5-0246-BCF1-6C6998F186D7}" presName="rootConnector1" presStyleLbl="node1" presStyleIdx="0" presStyleCnt="0"/>
      <dgm:spPr/>
    </dgm:pt>
    <dgm:pt modelId="{AAC3BF77-8BF1-404F-A5E0-BF1AE19B9615}" type="pres">
      <dgm:prSet presAssocID="{7EAC95D2-EEB5-0246-BCF1-6C6998F186D7}" presName="hierChild2" presStyleCnt="0"/>
      <dgm:spPr/>
    </dgm:pt>
    <dgm:pt modelId="{5C8CFB38-7E2B-A841-B39E-91B5A3AE6EA9}" type="pres">
      <dgm:prSet presAssocID="{2B55B9EC-FDB2-F247-91D3-482C5AF2D556}" presName="Name37" presStyleLbl="parChTrans1D2" presStyleIdx="0" presStyleCnt="12"/>
      <dgm:spPr/>
    </dgm:pt>
    <dgm:pt modelId="{288E9977-63D5-D747-8B84-3D50D6C9C062}" type="pres">
      <dgm:prSet presAssocID="{EBF3C409-EFA0-8642-A29D-3801234C7F7B}" presName="hierRoot2" presStyleCnt="0">
        <dgm:presLayoutVars>
          <dgm:hierBranch val="init"/>
        </dgm:presLayoutVars>
      </dgm:prSet>
      <dgm:spPr/>
    </dgm:pt>
    <dgm:pt modelId="{CADB8579-68A1-B94D-B0D0-9001E4386FD8}" type="pres">
      <dgm:prSet presAssocID="{EBF3C409-EFA0-8642-A29D-3801234C7F7B}" presName="rootComposite" presStyleCnt="0"/>
      <dgm:spPr/>
    </dgm:pt>
    <dgm:pt modelId="{0FC00417-FA14-A94A-98BC-DDDF39E0DF53}" type="pres">
      <dgm:prSet presAssocID="{EBF3C409-EFA0-8642-A29D-3801234C7F7B}" presName="rootText" presStyleLbl="node2" presStyleIdx="0" presStyleCnt="12">
        <dgm:presLayoutVars>
          <dgm:chPref val="3"/>
        </dgm:presLayoutVars>
      </dgm:prSet>
      <dgm:spPr/>
    </dgm:pt>
    <dgm:pt modelId="{FDA9BADD-C370-714E-9928-0FBA42775520}" type="pres">
      <dgm:prSet presAssocID="{EBF3C409-EFA0-8642-A29D-3801234C7F7B}" presName="rootConnector" presStyleLbl="node2" presStyleIdx="0" presStyleCnt="12"/>
      <dgm:spPr/>
    </dgm:pt>
    <dgm:pt modelId="{7016B441-44B8-B542-99CB-A7E02F04B589}" type="pres">
      <dgm:prSet presAssocID="{EBF3C409-EFA0-8642-A29D-3801234C7F7B}" presName="hierChild4" presStyleCnt="0"/>
      <dgm:spPr/>
    </dgm:pt>
    <dgm:pt modelId="{7DA7258D-D8F9-524C-85A6-0ED0D9914349}" type="pres">
      <dgm:prSet presAssocID="{EBF3C409-EFA0-8642-A29D-3801234C7F7B}" presName="hierChild5" presStyleCnt="0"/>
      <dgm:spPr/>
    </dgm:pt>
    <dgm:pt modelId="{BED1ED94-7097-9841-9E19-AB94F1E1646A}" type="pres">
      <dgm:prSet presAssocID="{4FEF03DA-5279-5349-9B5B-4FF99ECAC249}" presName="Name37" presStyleLbl="parChTrans1D2" presStyleIdx="1" presStyleCnt="12"/>
      <dgm:spPr/>
    </dgm:pt>
    <dgm:pt modelId="{BA68EC66-82CE-0F4A-B064-41120DDB5612}" type="pres">
      <dgm:prSet presAssocID="{5DE943BC-621B-BE48-AD44-CA8BDE0B2438}" presName="hierRoot2" presStyleCnt="0">
        <dgm:presLayoutVars>
          <dgm:hierBranch val="init"/>
        </dgm:presLayoutVars>
      </dgm:prSet>
      <dgm:spPr/>
    </dgm:pt>
    <dgm:pt modelId="{EE73E93E-4541-6547-B322-D2D886A1B784}" type="pres">
      <dgm:prSet presAssocID="{5DE943BC-621B-BE48-AD44-CA8BDE0B2438}" presName="rootComposite" presStyleCnt="0"/>
      <dgm:spPr/>
    </dgm:pt>
    <dgm:pt modelId="{3E746E02-21BE-994C-93BF-93B6F2603FE3}" type="pres">
      <dgm:prSet presAssocID="{5DE943BC-621B-BE48-AD44-CA8BDE0B2438}" presName="rootText" presStyleLbl="node2" presStyleIdx="1" presStyleCnt="12">
        <dgm:presLayoutVars>
          <dgm:chPref val="3"/>
        </dgm:presLayoutVars>
      </dgm:prSet>
      <dgm:spPr/>
    </dgm:pt>
    <dgm:pt modelId="{B272FBF0-6602-574D-BA7E-13E2B5182FE7}" type="pres">
      <dgm:prSet presAssocID="{5DE943BC-621B-BE48-AD44-CA8BDE0B2438}" presName="rootConnector" presStyleLbl="node2" presStyleIdx="1" presStyleCnt="12"/>
      <dgm:spPr/>
    </dgm:pt>
    <dgm:pt modelId="{F14E4337-10D1-884E-99D0-FAC2DAF366CD}" type="pres">
      <dgm:prSet presAssocID="{5DE943BC-621B-BE48-AD44-CA8BDE0B2438}" presName="hierChild4" presStyleCnt="0"/>
      <dgm:spPr/>
    </dgm:pt>
    <dgm:pt modelId="{FBCE5C76-00C2-A34B-A678-6059A2348F48}" type="pres">
      <dgm:prSet presAssocID="{5DE943BC-621B-BE48-AD44-CA8BDE0B2438}" presName="hierChild5" presStyleCnt="0"/>
      <dgm:spPr/>
    </dgm:pt>
    <dgm:pt modelId="{1B8DAA15-2941-8A48-933A-CFF1DF87FCB6}" type="pres">
      <dgm:prSet presAssocID="{A06334B4-93AD-BF4D-95CD-81A1FB8E6908}" presName="Name37" presStyleLbl="parChTrans1D2" presStyleIdx="2" presStyleCnt="12"/>
      <dgm:spPr/>
    </dgm:pt>
    <dgm:pt modelId="{4BE84E52-9212-7748-BCC3-5D3517A96549}" type="pres">
      <dgm:prSet presAssocID="{F49E7AF4-1080-8941-9F0B-30F7703017DA}" presName="hierRoot2" presStyleCnt="0">
        <dgm:presLayoutVars>
          <dgm:hierBranch val="init"/>
        </dgm:presLayoutVars>
      </dgm:prSet>
      <dgm:spPr/>
    </dgm:pt>
    <dgm:pt modelId="{54241C6E-7D17-FA4F-88DB-BDC39E9FB5CA}" type="pres">
      <dgm:prSet presAssocID="{F49E7AF4-1080-8941-9F0B-30F7703017DA}" presName="rootComposite" presStyleCnt="0"/>
      <dgm:spPr/>
    </dgm:pt>
    <dgm:pt modelId="{C0F2F6B5-4FFD-FE41-AAE5-B022A00D66BB}" type="pres">
      <dgm:prSet presAssocID="{F49E7AF4-1080-8941-9F0B-30F7703017DA}" presName="rootText" presStyleLbl="node2" presStyleIdx="2" presStyleCnt="12">
        <dgm:presLayoutVars>
          <dgm:chPref val="3"/>
        </dgm:presLayoutVars>
      </dgm:prSet>
      <dgm:spPr/>
    </dgm:pt>
    <dgm:pt modelId="{F02DE6FC-8EB3-B14B-AA57-FFC494789B2B}" type="pres">
      <dgm:prSet presAssocID="{F49E7AF4-1080-8941-9F0B-30F7703017DA}" presName="rootConnector" presStyleLbl="node2" presStyleIdx="2" presStyleCnt="12"/>
      <dgm:spPr/>
    </dgm:pt>
    <dgm:pt modelId="{CD4B8A12-6B3D-EC4C-984B-F58B26A39C4A}" type="pres">
      <dgm:prSet presAssocID="{F49E7AF4-1080-8941-9F0B-30F7703017DA}" presName="hierChild4" presStyleCnt="0"/>
      <dgm:spPr/>
    </dgm:pt>
    <dgm:pt modelId="{E430C3E0-1BCE-1148-A880-F31762971083}" type="pres">
      <dgm:prSet presAssocID="{F49E7AF4-1080-8941-9F0B-30F7703017DA}" presName="hierChild5" presStyleCnt="0"/>
      <dgm:spPr/>
    </dgm:pt>
    <dgm:pt modelId="{7C55A6FA-85B8-EE44-96A1-C5B50E37A6A1}" type="pres">
      <dgm:prSet presAssocID="{7EAC95D2-EEB5-0246-BCF1-6C6998F186D7}" presName="hierChild3" presStyleCnt="0"/>
      <dgm:spPr/>
    </dgm:pt>
    <dgm:pt modelId="{9003EEFF-3DE5-B54E-BA70-D3AAE3EDF3A7}" type="pres">
      <dgm:prSet presAssocID="{1B7D4EF4-7F4D-B241-9073-38E8EA85EE56}" presName="hierRoot1" presStyleCnt="0">
        <dgm:presLayoutVars>
          <dgm:hierBranch val="init"/>
        </dgm:presLayoutVars>
      </dgm:prSet>
      <dgm:spPr/>
    </dgm:pt>
    <dgm:pt modelId="{B694B11D-5A7A-574C-9AD6-4809C1EF418F}" type="pres">
      <dgm:prSet presAssocID="{1B7D4EF4-7F4D-B241-9073-38E8EA85EE56}" presName="rootComposite1" presStyleCnt="0"/>
      <dgm:spPr/>
    </dgm:pt>
    <dgm:pt modelId="{4A12EE63-7307-124B-BD1C-DF8EB4B85DB7}" type="pres">
      <dgm:prSet presAssocID="{1B7D4EF4-7F4D-B241-9073-38E8EA85EE56}" presName="rootText1" presStyleLbl="node0" presStyleIdx="1" presStyleCnt="2">
        <dgm:presLayoutVars>
          <dgm:chPref val="3"/>
        </dgm:presLayoutVars>
      </dgm:prSet>
      <dgm:spPr/>
    </dgm:pt>
    <dgm:pt modelId="{8B6BBB3A-898E-AD4F-8F02-ABA7528DF13F}" type="pres">
      <dgm:prSet presAssocID="{1B7D4EF4-7F4D-B241-9073-38E8EA85EE56}" presName="rootConnector1" presStyleLbl="node1" presStyleIdx="0" presStyleCnt="0"/>
      <dgm:spPr/>
    </dgm:pt>
    <dgm:pt modelId="{3F863A7A-1F5C-E14F-AB57-3638635E6B64}" type="pres">
      <dgm:prSet presAssocID="{1B7D4EF4-7F4D-B241-9073-38E8EA85EE56}" presName="hierChild2" presStyleCnt="0"/>
      <dgm:spPr/>
    </dgm:pt>
    <dgm:pt modelId="{B6A2E9C2-0032-CF4E-A91B-EF86545A478C}" type="pres">
      <dgm:prSet presAssocID="{294FEAE3-3E03-C54B-862C-FDEC6E768876}" presName="Name37" presStyleLbl="parChTrans1D2" presStyleIdx="3" presStyleCnt="12"/>
      <dgm:spPr/>
    </dgm:pt>
    <dgm:pt modelId="{89091EE0-56B0-2F40-8FE8-550ED05C1DC7}" type="pres">
      <dgm:prSet presAssocID="{2C3298D6-4BF1-134F-8314-31AE5280FFB7}" presName="hierRoot2" presStyleCnt="0">
        <dgm:presLayoutVars>
          <dgm:hierBranch val="init"/>
        </dgm:presLayoutVars>
      </dgm:prSet>
      <dgm:spPr/>
    </dgm:pt>
    <dgm:pt modelId="{3587772C-D61A-B148-A768-0FF53CCDEBD6}" type="pres">
      <dgm:prSet presAssocID="{2C3298D6-4BF1-134F-8314-31AE5280FFB7}" presName="rootComposite" presStyleCnt="0"/>
      <dgm:spPr/>
    </dgm:pt>
    <dgm:pt modelId="{AC2371AC-7222-6D41-889B-7D5A59F509BF}" type="pres">
      <dgm:prSet presAssocID="{2C3298D6-4BF1-134F-8314-31AE5280FFB7}" presName="rootText" presStyleLbl="node2" presStyleIdx="3" presStyleCnt="12">
        <dgm:presLayoutVars>
          <dgm:chPref val="3"/>
        </dgm:presLayoutVars>
      </dgm:prSet>
      <dgm:spPr/>
    </dgm:pt>
    <dgm:pt modelId="{71084AC1-6BED-2241-BCE6-F4E2117A0607}" type="pres">
      <dgm:prSet presAssocID="{2C3298D6-4BF1-134F-8314-31AE5280FFB7}" presName="rootConnector" presStyleLbl="node2" presStyleIdx="3" presStyleCnt="12"/>
      <dgm:spPr/>
    </dgm:pt>
    <dgm:pt modelId="{AE811573-3C5C-2546-9BF3-16A8B0D470C1}" type="pres">
      <dgm:prSet presAssocID="{2C3298D6-4BF1-134F-8314-31AE5280FFB7}" presName="hierChild4" presStyleCnt="0"/>
      <dgm:spPr/>
    </dgm:pt>
    <dgm:pt modelId="{A2E49312-5B39-304D-9593-BEEACC2BAFF8}" type="pres">
      <dgm:prSet presAssocID="{2C3298D6-4BF1-134F-8314-31AE5280FFB7}" presName="hierChild5" presStyleCnt="0"/>
      <dgm:spPr/>
    </dgm:pt>
    <dgm:pt modelId="{C936C7EB-8077-454D-8B7F-1D813301C39F}" type="pres">
      <dgm:prSet presAssocID="{C5E2FB21-47E6-8243-9EE7-0ED9D82470CF}" presName="Name37" presStyleLbl="parChTrans1D2" presStyleIdx="4" presStyleCnt="12"/>
      <dgm:spPr/>
    </dgm:pt>
    <dgm:pt modelId="{560A34D5-B8DA-5241-BCBF-DE26222A5B76}" type="pres">
      <dgm:prSet presAssocID="{A956D0F4-9EAA-5E44-8A23-BF0F6279F93D}" presName="hierRoot2" presStyleCnt="0">
        <dgm:presLayoutVars>
          <dgm:hierBranch val="init"/>
        </dgm:presLayoutVars>
      </dgm:prSet>
      <dgm:spPr/>
    </dgm:pt>
    <dgm:pt modelId="{61BAC4FA-370F-294C-9942-67C582B8D779}" type="pres">
      <dgm:prSet presAssocID="{A956D0F4-9EAA-5E44-8A23-BF0F6279F93D}" presName="rootComposite" presStyleCnt="0"/>
      <dgm:spPr/>
    </dgm:pt>
    <dgm:pt modelId="{52B56F5A-7740-F046-9135-F6988F05E1BC}" type="pres">
      <dgm:prSet presAssocID="{A956D0F4-9EAA-5E44-8A23-BF0F6279F93D}" presName="rootText" presStyleLbl="node2" presStyleIdx="4" presStyleCnt="12">
        <dgm:presLayoutVars>
          <dgm:chPref val="3"/>
        </dgm:presLayoutVars>
      </dgm:prSet>
      <dgm:spPr/>
    </dgm:pt>
    <dgm:pt modelId="{01B4207F-1484-CB4E-92F6-A81D9B81B90A}" type="pres">
      <dgm:prSet presAssocID="{A956D0F4-9EAA-5E44-8A23-BF0F6279F93D}" presName="rootConnector" presStyleLbl="node2" presStyleIdx="4" presStyleCnt="12"/>
      <dgm:spPr/>
    </dgm:pt>
    <dgm:pt modelId="{2098F2F5-8164-FE41-9A8D-463150DA9627}" type="pres">
      <dgm:prSet presAssocID="{A956D0F4-9EAA-5E44-8A23-BF0F6279F93D}" presName="hierChild4" presStyleCnt="0"/>
      <dgm:spPr/>
    </dgm:pt>
    <dgm:pt modelId="{E6DED24B-9FCC-B342-B4CA-39DEDDFD2BB1}" type="pres">
      <dgm:prSet presAssocID="{A956D0F4-9EAA-5E44-8A23-BF0F6279F93D}" presName="hierChild5" presStyleCnt="0"/>
      <dgm:spPr/>
    </dgm:pt>
    <dgm:pt modelId="{43674D94-957A-D24D-8D4C-AB7354F7B037}" type="pres">
      <dgm:prSet presAssocID="{E047924E-139E-8A4D-AE57-7627A6332F2C}" presName="Name37" presStyleLbl="parChTrans1D2" presStyleIdx="5" presStyleCnt="12"/>
      <dgm:spPr/>
    </dgm:pt>
    <dgm:pt modelId="{6193AECC-85CF-E541-9EED-35025A4D22C0}" type="pres">
      <dgm:prSet presAssocID="{939D8377-7963-4B42-BE74-355E6A61192E}" presName="hierRoot2" presStyleCnt="0">
        <dgm:presLayoutVars>
          <dgm:hierBranch val="init"/>
        </dgm:presLayoutVars>
      </dgm:prSet>
      <dgm:spPr/>
    </dgm:pt>
    <dgm:pt modelId="{A7035BAF-8259-3F45-AB33-1B7DDCD17A32}" type="pres">
      <dgm:prSet presAssocID="{939D8377-7963-4B42-BE74-355E6A61192E}" presName="rootComposite" presStyleCnt="0"/>
      <dgm:spPr/>
    </dgm:pt>
    <dgm:pt modelId="{682D33F7-0383-4E4C-BA5C-A16081392E3F}" type="pres">
      <dgm:prSet presAssocID="{939D8377-7963-4B42-BE74-355E6A61192E}" presName="rootText" presStyleLbl="node2" presStyleIdx="5" presStyleCnt="12">
        <dgm:presLayoutVars>
          <dgm:chPref val="3"/>
        </dgm:presLayoutVars>
      </dgm:prSet>
      <dgm:spPr/>
    </dgm:pt>
    <dgm:pt modelId="{B4736052-7BDC-774A-BFC4-F14AFF17DBBC}" type="pres">
      <dgm:prSet presAssocID="{939D8377-7963-4B42-BE74-355E6A61192E}" presName="rootConnector" presStyleLbl="node2" presStyleIdx="5" presStyleCnt="12"/>
      <dgm:spPr/>
    </dgm:pt>
    <dgm:pt modelId="{F674E195-7C65-E040-8F77-299ECA55AEAE}" type="pres">
      <dgm:prSet presAssocID="{939D8377-7963-4B42-BE74-355E6A61192E}" presName="hierChild4" presStyleCnt="0"/>
      <dgm:spPr/>
    </dgm:pt>
    <dgm:pt modelId="{5891BE80-96FE-E540-91A1-3D7E4C597DBB}" type="pres">
      <dgm:prSet presAssocID="{939D8377-7963-4B42-BE74-355E6A61192E}" presName="hierChild5" presStyleCnt="0"/>
      <dgm:spPr/>
    </dgm:pt>
    <dgm:pt modelId="{6996E0A7-5D5E-8748-A731-C153D62841D2}" type="pres">
      <dgm:prSet presAssocID="{97E8E4E9-2AE8-064D-B481-E81BE0BCD0DD}" presName="Name37" presStyleLbl="parChTrans1D2" presStyleIdx="6" presStyleCnt="12"/>
      <dgm:spPr/>
    </dgm:pt>
    <dgm:pt modelId="{BFD5E6D5-661D-7E46-91C6-7525786E94FF}" type="pres">
      <dgm:prSet presAssocID="{96903331-D265-3148-B97D-711C6DDCCDB8}" presName="hierRoot2" presStyleCnt="0">
        <dgm:presLayoutVars>
          <dgm:hierBranch val="init"/>
        </dgm:presLayoutVars>
      </dgm:prSet>
      <dgm:spPr/>
    </dgm:pt>
    <dgm:pt modelId="{3E175379-D45D-834D-A300-449648D8FCC9}" type="pres">
      <dgm:prSet presAssocID="{96903331-D265-3148-B97D-711C6DDCCDB8}" presName="rootComposite" presStyleCnt="0"/>
      <dgm:spPr/>
    </dgm:pt>
    <dgm:pt modelId="{37CA4721-4579-EC4A-9FB1-F0162A5A227F}" type="pres">
      <dgm:prSet presAssocID="{96903331-D265-3148-B97D-711C6DDCCDB8}" presName="rootText" presStyleLbl="node2" presStyleIdx="6" presStyleCnt="12">
        <dgm:presLayoutVars>
          <dgm:chPref val="3"/>
        </dgm:presLayoutVars>
      </dgm:prSet>
      <dgm:spPr/>
    </dgm:pt>
    <dgm:pt modelId="{EAB38C86-5CEA-6247-A57D-82DA67112733}" type="pres">
      <dgm:prSet presAssocID="{96903331-D265-3148-B97D-711C6DDCCDB8}" presName="rootConnector" presStyleLbl="node2" presStyleIdx="6" presStyleCnt="12"/>
      <dgm:spPr/>
    </dgm:pt>
    <dgm:pt modelId="{D8BE50CC-963A-8E49-B31F-90CA9789B402}" type="pres">
      <dgm:prSet presAssocID="{96903331-D265-3148-B97D-711C6DDCCDB8}" presName="hierChild4" presStyleCnt="0"/>
      <dgm:spPr/>
    </dgm:pt>
    <dgm:pt modelId="{F3BD0281-2030-F343-8477-6A12EC10868A}" type="pres">
      <dgm:prSet presAssocID="{96903331-D265-3148-B97D-711C6DDCCDB8}" presName="hierChild5" presStyleCnt="0"/>
      <dgm:spPr/>
    </dgm:pt>
    <dgm:pt modelId="{09369793-66D7-024C-9626-B77C14BEF0D4}" type="pres">
      <dgm:prSet presAssocID="{09E3AACB-C917-804D-8CBE-D7D98FDF2E8A}" presName="Name37" presStyleLbl="parChTrans1D2" presStyleIdx="7" presStyleCnt="12"/>
      <dgm:spPr/>
    </dgm:pt>
    <dgm:pt modelId="{577F8B5F-BE23-0345-B45F-1CCFC63972A0}" type="pres">
      <dgm:prSet presAssocID="{AD3BF0FC-3952-BC45-9D89-A729D8206C9E}" presName="hierRoot2" presStyleCnt="0">
        <dgm:presLayoutVars>
          <dgm:hierBranch val="init"/>
        </dgm:presLayoutVars>
      </dgm:prSet>
      <dgm:spPr/>
    </dgm:pt>
    <dgm:pt modelId="{0E9C6CDC-5672-6343-9A14-B01D8C2856EC}" type="pres">
      <dgm:prSet presAssocID="{AD3BF0FC-3952-BC45-9D89-A729D8206C9E}" presName="rootComposite" presStyleCnt="0"/>
      <dgm:spPr/>
    </dgm:pt>
    <dgm:pt modelId="{0396FACF-6B09-DD4A-AC80-90A48DADE4EB}" type="pres">
      <dgm:prSet presAssocID="{AD3BF0FC-3952-BC45-9D89-A729D8206C9E}" presName="rootText" presStyleLbl="node2" presStyleIdx="7" presStyleCnt="12">
        <dgm:presLayoutVars>
          <dgm:chPref val="3"/>
        </dgm:presLayoutVars>
      </dgm:prSet>
      <dgm:spPr/>
    </dgm:pt>
    <dgm:pt modelId="{D54A9C0E-D448-7C46-A92D-624C22EA7FC7}" type="pres">
      <dgm:prSet presAssocID="{AD3BF0FC-3952-BC45-9D89-A729D8206C9E}" presName="rootConnector" presStyleLbl="node2" presStyleIdx="7" presStyleCnt="12"/>
      <dgm:spPr/>
    </dgm:pt>
    <dgm:pt modelId="{B25C13F2-89A8-0047-86F7-D0FD89501585}" type="pres">
      <dgm:prSet presAssocID="{AD3BF0FC-3952-BC45-9D89-A729D8206C9E}" presName="hierChild4" presStyleCnt="0"/>
      <dgm:spPr/>
    </dgm:pt>
    <dgm:pt modelId="{EA8C73D7-CA13-354C-9DF0-5C0025857954}" type="pres">
      <dgm:prSet presAssocID="{AD3BF0FC-3952-BC45-9D89-A729D8206C9E}" presName="hierChild5" presStyleCnt="0"/>
      <dgm:spPr/>
    </dgm:pt>
    <dgm:pt modelId="{BD8952F0-7733-5846-AC19-10E66FDC53CB}" type="pres">
      <dgm:prSet presAssocID="{9E99EA20-42E6-A44C-8A34-DB895DE06138}" presName="Name37" presStyleLbl="parChTrans1D2" presStyleIdx="8" presStyleCnt="12"/>
      <dgm:spPr/>
    </dgm:pt>
    <dgm:pt modelId="{0D80EB9F-1B05-4341-A59B-D4D585E0EC72}" type="pres">
      <dgm:prSet presAssocID="{30947041-3EE5-2A40-BE39-162FF4DAA013}" presName="hierRoot2" presStyleCnt="0">
        <dgm:presLayoutVars>
          <dgm:hierBranch val="init"/>
        </dgm:presLayoutVars>
      </dgm:prSet>
      <dgm:spPr/>
    </dgm:pt>
    <dgm:pt modelId="{38727216-7FCC-1249-8F68-1AC4D1BED0D2}" type="pres">
      <dgm:prSet presAssocID="{30947041-3EE5-2A40-BE39-162FF4DAA013}" presName="rootComposite" presStyleCnt="0"/>
      <dgm:spPr/>
    </dgm:pt>
    <dgm:pt modelId="{3B96816B-01F5-D14C-93A2-9CE8706CD297}" type="pres">
      <dgm:prSet presAssocID="{30947041-3EE5-2A40-BE39-162FF4DAA013}" presName="rootText" presStyleLbl="node2" presStyleIdx="8" presStyleCnt="12">
        <dgm:presLayoutVars>
          <dgm:chPref val="3"/>
        </dgm:presLayoutVars>
      </dgm:prSet>
      <dgm:spPr/>
    </dgm:pt>
    <dgm:pt modelId="{4A598BBF-3A10-D646-BCD1-C8B1F37C93FE}" type="pres">
      <dgm:prSet presAssocID="{30947041-3EE5-2A40-BE39-162FF4DAA013}" presName="rootConnector" presStyleLbl="node2" presStyleIdx="8" presStyleCnt="12"/>
      <dgm:spPr/>
    </dgm:pt>
    <dgm:pt modelId="{D9F89827-C0B9-774D-93CD-3B59FBEC8634}" type="pres">
      <dgm:prSet presAssocID="{30947041-3EE5-2A40-BE39-162FF4DAA013}" presName="hierChild4" presStyleCnt="0"/>
      <dgm:spPr/>
    </dgm:pt>
    <dgm:pt modelId="{46B291AF-365A-0F4D-AB48-7A7E86055156}" type="pres">
      <dgm:prSet presAssocID="{30947041-3EE5-2A40-BE39-162FF4DAA013}" presName="hierChild5" presStyleCnt="0"/>
      <dgm:spPr/>
    </dgm:pt>
    <dgm:pt modelId="{CEAFF994-E85C-B14C-B036-BE751984C789}" type="pres">
      <dgm:prSet presAssocID="{D679DE96-84B1-4B4B-A632-D024A9E25350}" presName="Name37" presStyleLbl="parChTrans1D2" presStyleIdx="9" presStyleCnt="12"/>
      <dgm:spPr/>
    </dgm:pt>
    <dgm:pt modelId="{0677AA63-BF75-9148-8BCC-973090B2A753}" type="pres">
      <dgm:prSet presAssocID="{2D8F44E6-5D0D-9445-B0C7-5E00F61E3447}" presName="hierRoot2" presStyleCnt="0">
        <dgm:presLayoutVars>
          <dgm:hierBranch val="init"/>
        </dgm:presLayoutVars>
      </dgm:prSet>
      <dgm:spPr/>
    </dgm:pt>
    <dgm:pt modelId="{71AE6CB5-6EB2-5C48-9A11-452EACA78768}" type="pres">
      <dgm:prSet presAssocID="{2D8F44E6-5D0D-9445-B0C7-5E00F61E3447}" presName="rootComposite" presStyleCnt="0"/>
      <dgm:spPr/>
    </dgm:pt>
    <dgm:pt modelId="{AF4417CF-E69A-3546-AE86-F50CD17A1C15}" type="pres">
      <dgm:prSet presAssocID="{2D8F44E6-5D0D-9445-B0C7-5E00F61E3447}" presName="rootText" presStyleLbl="node2" presStyleIdx="9" presStyleCnt="12">
        <dgm:presLayoutVars>
          <dgm:chPref val="3"/>
        </dgm:presLayoutVars>
      </dgm:prSet>
      <dgm:spPr/>
    </dgm:pt>
    <dgm:pt modelId="{BEE3E154-6E6D-094A-8D19-79CB5F211A0D}" type="pres">
      <dgm:prSet presAssocID="{2D8F44E6-5D0D-9445-B0C7-5E00F61E3447}" presName="rootConnector" presStyleLbl="node2" presStyleIdx="9" presStyleCnt="12"/>
      <dgm:spPr/>
    </dgm:pt>
    <dgm:pt modelId="{83F10B1B-F974-D74C-AEF4-8C462AEDCDE4}" type="pres">
      <dgm:prSet presAssocID="{2D8F44E6-5D0D-9445-B0C7-5E00F61E3447}" presName="hierChild4" presStyleCnt="0"/>
      <dgm:spPr/>
    </dgm:pt>
    <dgm:pt modelId="{985C7D19-A053-534A-90E7-0481C385E077}" type="pres">
      <dgm:prSet presAssocID="{2D8F44E6-5D0D-9445-B0C7-5E00F61E3447}" presName="hierChild5" presStyleCnt="0"/>
      <dgm:spPr/>
    </dgm:pt>
    <dgm:pt modelId="{EBDBF009-5540-8D4A-84C1-4B5F3C6DB64E}" type="pres">
      <dgm:prSet presAssocID="{63A3488B-6BD5-F94A-84B7-1204B74FEB50}" presName="Name37" presStyleLbl="parChTrans1D2" presStyleIdx="10" presStyleCnt="12"/>
      <dgm:spPr/>
    </dgm:pt>
    <dgm:pt modelId="{52E418D5-570A-ED40-B69B-A0CE7DDC09E6}" type="pres">
      <dgm:prSet presAssocID="{96CDBAFA-5DBF-954B-B22A-0CEB55C1CFCA}" presName="hierRoot2" presStyleCnt="0">
        <dgm:presLayoutVars>
          <dgm:hierBranch val="init"/>
        </dgm:presLayoutVars>
      </dgm:prSet>
      <dgm:spPr/>
    </dgm:pt>
    <dgm:pt modelId="{8FDA6B09-D1CF-3B49-8391-115AC8EE1EE7}" type="pres">
      <dgm:prSet presAssocID="{96CDBAFA-5DBF-954B-B22A-0CEB55C1CFCA}" presName="rootComposite" presStyleCnt="0"/>
      <dgm:spPr/>
    </dgm:pt>
    <dgm:pt modelId="{29D7CF08-FD88-7348-AB02-BD6856B4C794}" type="pres">
      <dgm:prSet presAssocID="{96CDBAFA-5DBF-954B-B22A-0CEB55C1CFCA}" presName="rootText" presStyleLbl="node2" presStyleIdx="10" presStyleCnt="12">
        <dgm:presLayoutVars>
          <dgm:chPref val="3"/>
        </dgm:presLayoutVars>
      </dgm:prSet>
      <dgm:spPr/>
    </dgm:pt>
    <dgm:pt modelId="{A259DEFD-C070-D54F-ACF8-CC63A3CFB3A7}" type="pres">
      <dgm:prSet presAssocID="{96CDBAFA-5DBF-954B-B22A-0CEB55C1CFCA}" presName="rootConnector" presStyleLbl="node2" presStyleIdx="10" presStyleCnt="12"/>
      <dgm:spPr/>
    </dgm:pt>
    <dgm:pt modelId="{3DC91BA6-2C6F-FC44-8464-8A2C7D8DA579}" type="pres">
      <dgm:prSet presAssocID="{96CDBAFA-5DBF-954B-B22A-0CEB55C1CFCA}" presName="hierChild4" presStyleCnt="0"/>
      <dgm:spPr/>
    </dgm:pt>
    <dgm:pt modelId="{F21ADB18-B509-FE4A-BDAE-2A6E82E009EB}" type="pres">
      <dgm:prSet presAssocID="{96CDBAFA-5DBF-954B-B22A-0CEB55C1CFCA}" presName="hierChild5" presStyleCnt="0"/>
      <dgm:spPr/>
    </dgm:pt>
    <dgm:pt modelId="{48EBF86A-5A2E-AF4C-A2B4-4FF8BB349C9A}" type="pres">
      <dgm:prSet presAssocID="{2B752676-3D94-C142-9B4A-44B34CC538C3}" presName="Name37" presStyleLbl="parChTrans1D2" presStyleIdx="11" presStyleCnt="12"/>
      <dgm:spPr/>
    </dgm:pt>
    <dgm:pt modelId="{67FC85DD-D69A-7047-BC9F-1289418F86D2}" type="pres">
      <dgm:prSet presAssocID="{BC822B15-315A-604F-B55D-FC1933803721}" presName="hierRoot2" presStyleCnt="0">
        <dgm:presLayoutVars>
          <dgm:hierBranch val="init"/>
        </dgm:presLayoutVars>
      </dgm:prSet>
      <dgm:spPr/>
    </dgm:pt>
    <dgm:pt modelId="{7A3A3B09-C256-2345-B91F-8F3FAD225268}" type="pres">
      <dgm:prSet presAssocID="{BC822B15-315A-604F-B55D-FC1933803721}" presName="rootComposite" presStyleCnt="0"/>
      <dgm:spPr/>
    </dgm:pt>
    <dgm:pt modelId="{6361AAE3-069A-D949-AA9D-37A435C10F00}" type="pres">
      <dgm:prSet presAssocID="{BC822B15-315A-604F-B55D-FC1933803721}" presName="rootText" presStyleLbl="node2" presStyleIdx="11" presStyleCnt="12">
        <dgm:presLayoutVars>
          <dgm:chPref val="3"/>
        </dgm:presLayoutVars>
      </dgm:prSet>
      <dgm:spPr/>
    </dgm:pt>
    <dgm:pt modelId="{08DAD2BC-F080-7B4F-B406-5C8463333F4E}" type="pres">
      <dgm:prSet presAssocID="{BC822B15-315A-604F-B55D-FC1933803721}" presName="rootConnector" presStyleLbl="node2" presStyleIdx="11" presStyleCnt="12"/>
      <dgm:spPr/>
    </dgm:pt>
    <dgm:pt modelId="{D825F933-D7E3-264E-8EA3-993208CCD608}" type="pres">
      <dgm:prSet presAssocID="{BC822B15-315A-604F-B55D-FC1933803721}" presName="hierChild4" presStyleCnt="0"/>
      <dgm:spPr/>
    </dgm:pt>
    <dgm:pt modelId="{856611DB-0587-F74F-9F73-87BFC939EDDD}" type="pres">
      <dgm:prSet presAssocID="{BC822B15-315A-604F-B55D-FC1933803721}" presName="hierChild5" presStyleCnt="0"/>
      <dgm:spPr/>
    </dgm:pt>
    <dgm:pt modelId="{9D106A70-9586-1F46-8DFE-018C338DFA17}" type="pres">
      <dgm:prSet presAssocID="{1B7D4EF4-7F4D-B241-9073-38E8EA85EE56}" presName="hierChild3" presStyleCnt="0"/>
      <dgm:spPr/>
    </dgm:pt>
  </dgm:ptLst>
  <dgm:cxnLst>
    <dgm:cxn modelId="{AEFFB309-CB07-0341-989A-D466B9AA00D7}" type="presOf" srcId="{BC822B15-315A-604F-B55D-FC1933803721}" destId="{6361AAE3-069A-D949-AA9D-37A435C10F00}" srcOrd="0" destOrd="0" presId="urn:microsoft.com/office/officeart/2005/8/layout/orgChart1"/>
    <dgm:cxn modelId="{0FB7000A-1C66-5146-A98E-D92A54276746}" srcId="{7EAC95D2-EEB5-0246-BCF1-6C6998F186D7}" destId="{F49E7AF4-1080-8941-9F0B-30F7703017DA}" srcOrd="2" destOrd="0" parTransId="{A06334B4-93AD-BF4D-95CD-81A1FB8E6908}" sibTransId="{D58256FF-50A9-824C-BB19-B8D00CBE595B}"/>
    <dgm:cxn modelId="{0A126D14-1A70-8046-AB3B-84E63A5360F2}" srcId="{1B7D4EF4-7F4D-B241-9073-38E8EA85EE56}" destId="{96CDBAFA-5DBF-954B-B22A-0CEB55C1CFCA}" srcOrd="7" destOrd="0" parTransId="{63A3488B-6BD5-F94A-84B7-1204B74FEB50}" sibTransId="{2E65C2C1-D45B-8942-B523-89D92448AA81}"/>
    <dgm:cxn modelId="{22160315-D9E8-4A4D-AF19-C06196052EDF}" srcId="{1B7D4EF4-7F4D-B241-9073-38E8EA85EE56}" destId="{30947041-3EE5-2A40-BE39-162FF4DAA013}" srcOrd="5" destOrd="0" parTransId="{9E99EA20-42E6-A44C-8A34-DB895DE06138}" sibTransId="{AED229C1-5815-314B-9FFB-8FAE016BF1A5}"/>
    <dgm:cxn modelId="{48A1411C-7CA2-8C40-A400-4FB983EB5743}" type="presOf" srcId="{2C3298D6-4BF1-134F-8314-31AE5280FFB7}" destId="{AC2371AC-7222-6D41-889B-7D5A59F509BF}" srcOrd="0" destOrd="0" presId="urn:microsoft.com/office/officeart/2005/8/layout/orgChart1"/>
    <dgm:cxn modelId="{F845631C-6BFF-5846-A8F0-AD53ACADA134}" type="presOf" srcId="{2C3298D6-4BF1-134F-8314-31AE5280FFB7}" destId="{71084AC1-6BED-2241-BCE6-F4E2117A0607}" srcOrd="1" destOrd="0" presId="urn:microsoft.com/office/officeart/2005/8/layout/orgChart1"/>
    <dgm:cxn modelId="{0943E222-D90E-0045-8211-5FC1CDDA0A88}" type="presOf" srcId="{7EAC95D2-EEB5-0246-BCF1-6C6998F186D7}" destId="{8AC29E62-61EC-8E4A-8861-869A84B10420}" srcOrd="1" destOrd="0" presId="urn:microsoft.com/office/officeart/2005/8/layout/orgChart1"/>
    <dgm:cxn modelId="{97CEA626-192A-C94A-86EE-5095664DB191}" type="presOf" srcId="{E047924E-139E-8A4D-AE57-7627A6332F2C}" destId="{43674D94-957A-D24D-8D4C-AB7354F7B037}" srcOrd="0" destOrd="0" presId="urn:microsoft.com/office/officeart/2005/8/layout/orgChart1"/>
    <dgm:cxn modelId="{0D6D742A-6BB1-5447-B837-221604DDDDB8}" type="presOf" srcId="{30947041-3EE5-2A40-BE39-162FF4DAA013}" destId="{3B96816B-01F5-D14C-93A2-9CE8706CD297}" srcOrd="0" destOrd="0" presId="urn:microsoft.com/office/officeart/2005/8/layout/orgChart1"/>
    <dgm:cxn modelId="{AA09002D-AB64-0047-9C87-B4FB444EBE38}" type="presOf" srcId="{5DE943BC-621B-BE48-AD44-CA8BDE0B2438}" destId="{3E746E02-21BE-994C-93BF-93B6F2603FE3}" srcOrd="0" destOrd="0" presId="urn:microsoft.com/office/officeart/2005/8/layout/orgChart1"/>
    <dgm:cxn modelId="{6931352D-B1B3-E142-900B-F1F194351B6E}" type="presOf" srcId="{5DE943BC-621B-BE48-AD44-CA8BDE0B2438}" destId="{B272FBF0-6602-574D-BA7E-13E2B5182FE7}" srcOrd="1" destOrd="0" presId="urn:microsoft.com/office/officeart/2005/8/layout/orgChart1"/>
    <dgm:cxn modelId="{A88A1232-AB71-4644-B856-02B3B124495A}" srcId="{1B7D4EF4-7F4D-B241-9073-38E8EA85EE56}" destId="{96903331-D265-3148-B97D-711C6DDCCDB8}" srcOrd="3" destOrd="0" parTransId="{97E8E4E9-2AE8-064D-B481-E81BE0BCD0DD}" sibTransId="{A98CB72C-D5A2-9544-A19D-EA251C669925}"/>
    <dgm:cxn modelId="{A06A8647-4018-F748-B7B4-FAC82904C58E}" srcId="{1B7D4EF4-7F4D-B241-9073-38E8EA85EE56}" destId="{2D8F44E6-5D0D-9445-B0C7-5E00F61E3447}" srcOrd="6" destOrd="0" parTransId="{D679DE96-84B1-4B4B-A632-D024A9E25350}" sibTransId="{B1F87B42-E30B-DF43-9394-34CCA73F5541}"/>
    <dgm:cxn modelId="{C0CC8352-095E-BA4D-83B4-2A81D40636BE}" type="presOf" srcId="{EBF3C409-EFA0-8642-A29D-3801234C7F7B}" destId="{0FC00417-FA14-A94A-98BC-DDDF39E0DF53}" srcOrd="0" destOrd="0" presId="urn:microsoft.com/office/officeart/2005/8/layout/orgChart1"/>
    <dgm:cxn modelId="{FFC8CF57-F74E-0C43-9351-073BB7A3DA4F}" type="presOf" srcId="{2B55B9EC-FDB2-F247-91D3-482C5AF2D556}" destId="{5C8CFB38-7E2B-A841-B39E-91B5A3AE6EA9}" srcOrd="0" destOrd="0" presId="urn:microsoft.com/office/officeart/2005/8/layout/orgChart1"/>
    <dgm:cxn modelId="{E480895E-9BB2-2E47-A70B-C5DE5A3664D5}" type="presOf" srcId="{96CDBAFA-5DBF-954B-B22A-0CEB55C1CFCA}" destId="{A259DEFD-C070-D54F-ACF8-CC63A3CFB3A7}" srcOrd="1" destOrd="0" presId="urn:microsoft.com/office/officeart/2005/8/layout/orgChart1"/>
    <dgm:cxn modelId="{853A9E61-8E18-CA41-A490-2C88EB8EDC0A}" type="presOf" srcId="{AD3BF0FC-3952-BC45-9D89-A729D8206C9E}" destId="{D54A9C0E-D448-7C46-A92D-624C22EA7FC7}" srcOrd="1" destOrd="0" presId="urn:microsoft.com/office/officeart/2005/8/layout/orgChart1"/>
    <dgm:cxn modelId="{ADBDD668-FD5E-6042-9629-B12F26CB3219}" type="presOf" srcId="{C5E2FB21-47E6-8243-9EE7-0ED9D82470CF}" destId="{C936C7EB-8077-454D-8B7F-1D813301C39F}" srcOrd="0" destOrd="0" presId="urn:microsoft.com/office/officeart/2005/8/layout/orgChart1"/>
    <dgm:cxn modelId="{C00CC66A-B4BD-1645-8314-4EA469C1A75D}" type="presOf" srcId="{B35694C8-EB5F-F94F-9060-3B628FA9E353}" destId="{E39A30D3-1FBD-694E-B789-3E63A38A4D27}" srcOrd="0" destOrd="0" presId="urn:microsoft.com/office/officeart/2005/8/layout/orgChart1"/>
    <dgm:cxn modelId="{0BB5EF74-3D41-694F-8686-AD079F608369}" type="presOf" srcId="{EBF3C409-EFA0-8642-A29D-3801234C7F7B}" destId="{FDA9BADD-C370-714E-9928-0FBA42775520}" srcOrd="1" destOrd="0" presId="urn:microsoft.com/office/officeart/2005/8/layout/orgChart1"/>
    <dgm:cxn modelId="{B63B5F77-9450-DE4D-9A45-12B30D9AABF5}" type="presOf" srcId="{939D8377-7963-4B42-BE74-355E6A61192E}" destId="{682D33F7-0383-4E4C-BA5C-A16081392E3F}" srcOrd="0" destOrd="0" presId="urn:microsoft.com/office/officeart/2005/8/layout/orgChart1"/>
    <dgm:cxn modelId="{2908C57E-FAE8-1645-92F6-6AA16E0450A1}" type="presOf" srcId="{A06334B4-93AD-BF4D-95CD-81A1FB8E6908}" destId="{1B8DAA15-2941-8A48-933A-CFF1DF87FCB6}" srcOrd="0" destOrd="0" presId="urn:microsoft.com/office/officeart/2005/8/layout/orgChart1"/>
    <dgm:cxn modelId="{06700B83-D6CB-3B4C-8223-9384BE9CA818}" srcId="{1B7D4EF4-7F4D-B241-9073-38E8EA85EE56}" destId="{939D8377-7963-4B42-BE74-355E6A61192E}" srcOrd="2" destOrd="0" parTransId="{E047924E-139E-8A4D-AE57-7627A6332F2C}" sibTransId="{04A7C629-3184-CC4A-BD28-532D26D115D4}"/>
    <dgm:cxn modelId="{B7E3C185-F845-C840-9DBB-D2894C5A1AFA}" srcId="{1B7D4EF4-7F4D-B241-9073-38E8EA85EE56}" destId="{A956D0F4-9EAA-5E44-8A23-BF0F6279F93D}" srcOrd="1" destOrd="0" parTransId="{C5E2FB21-47E6-8243-9EE7-0ED9D82470CF}" sibTransId="{6B5A502A-B8BE-244F-A2AD-3822DD631A85}"/>
    <dgm:cxn modelId="{39BBC385-1B15-FB4B-AAC3-0C8FB9255652}" type="presOf" srcId="{294FEAE3-3E03-C54B-862C-FDEC6E768876}" destId="{B6A2E9C2-0032-CF4E-A91B-EF86545A478C}" srcOrd="0" destOrd="0" presId="urn:microsoft.com/office/officeart/2005/8/layout/orgChart1"/>
    <dgm:cxn modelId="{04A90A88-7E32-6C42-91C1-950C17359861}" type="presOf" srcId="{A956D0F4-9EAA-5E44-8A23-BF0F6279F93D}" destId="{52B56F5A-7740-F046-9135-F6988F05E1BC}" srcOrd="0" destOrd="0" presId="urn:microsoft.com/office/officeart/2005/8/layout/orgChart1"/>
    <dgm:cxn modelId="{8B982D88-03F4-0042-9624-07C14F5BA66B}" type="presOf" srcId="{AD3BF0FC-3952-BC45-9D89-A729D8206C9E}" destId="{0396FACF-6B09-DD4A-AC80-90A48DADE4EB}" srcOrd="0" destOrd="0" presId="urn:microsoft.com/office/officeart/2005/8/layout/orgChart1"/>
    <dgm:cxn modelId="{E2075B8D-F503-8F4C-8EED-97A69672B02F}" type="presOf" srcId="{F49E7AF4-1080-8941-9F0B-30F7703017DA}" destId="{F02DE6FC-8EB3-B14B-AA57-FFC494789B2B}" srcOrd="1" destOrd="0" presId="urn:microsoft.com/office/officeart/2005/8/layout/orgChart1"/>
    <dgm:cxn modelId="{3D64A895-38D6-4044-A271-F50233580F94}" srcId="{7EAC95D2-EEB5-0246-BCF1-6C6998F186D7}" destId="{5DE943BC-621B-BE48-AD44-CA8BDE0B2438}" srcOrd="1" destOrd="0" parTransId="{4FEF03DA-5279-5349-9B5B-4FF99ECAC249}" sibTransId="{66293070-4F08-2E44-9ACE-1D5CB7F443C9}"/>
    <dgm:cxn modelId="{70336D9A-C781-1A40-BD3B-A01A4CC644CE}" type="presOf" srcId="{7EAC95D2-EEB5-0246-BCF1-6C6998F186D7}" destId="{A9D6F2E4-BB14-344C-B568-75C5C150FE31}" srcOrd="0" destOrd="0" presId="urn:microsoft.com/office/officeart/2005/8/layout/orgChart1"/>
    <dgm:cxn modelId="{10237F9A-3516-2B43-8E56-BCBD0BB56BB5}" type="presOf" srcId="{4FEF03DA-5279-5349-9B5B-4FF99ECAC249}" destId="{BED1ED94-7097-9841-9E19-AB94F1E1646A}" srcOrd="0" destOrd="0" presId="urn:microsoft.com/office/officeart/2005/8/layout/orgChart1"/>
    <dgm:cxn modelId="{0CB6E29D-44E7-BF4B-AF97-AE0224F4E951}" srcId="{B35694C8-EB5F-F94F-9060-3B628FA9E353}" destId="{1B7D4EF4-7F4D-B241-9073-38E8EA85EE56}" srcOrd="1" destOrd="0" parTransId="{E07C5D8B-9E9D-9E4D-9613-FE416925EAE4}" sibTransId="{3AF07937-342F-0943-82FE-34261B2BEB3B}"/>
    <dgm:cxn modelId="{0F1A569F-E904-CF4E-8E06-2D4DA1C0FE03}" srcId="{B35694C8-EB5F-F94F-9060-3B628FA9E353}" destId="{7EAC95D2-EEB5-0246-BCF1-6C6998F186D7}" srcOrd="0" destOrd="0" parTransId="{C72F5D07-7D96-1843-93FA-AACCDCD61E45}" sibTransId="{EAEE2CB9-827F-3341-BC58-950A724AEBD3}"/>
    <dgm:cxn modelId="{69DAA69F-3D3D-664C-8FB4-72207EAD792F}" type="presOf" srcId="{96CDBAFA-5DBF-954B-B22A-0CEB55C1CFCA}" destId="{29D7CF08-FD88-7348-AB02-BD6856B4C794}" srcOrd="0" destOrd="0" presId="urn:microsoft.com/office/officeart/2005/8/layout/orgChart1"/>
    <dgm:cxn modelId="{C9F0EBA7-BBD3-B540-BB7D-6298D3FF3FA7}" type="presOf" srcId="{2D8F44E6-5D0D-9445-B0C7-5E00F61E3447}" destId="{BEE3E154-6E6D-094A-8D19-79CB5F211A0D}" srcOrd="1" destOrd="0" presId="urn:microsoft.com/office/officeart/2005/8/layout/orgChart1"/>
    <dgm:cxn modelId="{23BE47A8-1931-0348-862F-0664BDACAD6B}" type="presOf" srcId="{96903331-D265-3148-B97D-711C6DDCCDB8}" destId="{37CA4721-4579-EC4A-9FB1-F0162A5A227F}" srcOrd="0" destOrd="0" presId="urn:microsoft.com/office/officeart/2005/8/layout/orgChart1"/>
    <dgm:cxn modelId="{2D2C1DB5-F1F7-F145-91D0-98FD663E42E2}" srcId="{7EAC95D2-EEB5-0246-BCF1-6C6998F186D7}" destId="{EBF3C409-EFA0-8642-A29D-3801234C7F7B}" srcOrd="0" destOrd="0" parTransId="{2B55B9EC-FDB2-F247-91D3-482C5AF2D556}" sibTransId="{D2179E2E-06EC-C346-BEFC-6A4FF1E8DB55}"/>
    <dgm:cxn modelId="{E2C70AC7-EF29-544D-9F2F-8B3055D377FB}" type="presOf" srcId="{939D8377-7963-4B42-BE74-355E6A61192E}" destId="{B4736052-7BDC-774A-BFC4-F14AFF17DBBC}" srcOrd="1" destOrd="0" presId="urn:microsoft.com/office/officeart/2005/8/layout/orgChart1"/>
    <dgm:cxn modelId="{5FAC2ECB-E7DC-AB41-9C35-C1FE63F90FD5}" srcId="{1B7D4EF4-7F4D-B241-9073-38E8EA85EE56}" destId="{BC822B15-315A-604F-B55D-FC1933803721}" srcOrd="8" destOrd="0" parTransId="{2B752676-3D94-C142-9B4A-44B34CC538C3}" sibTransId="{1BCB805A-8E58-CA40-A7F8-9F993B14835B}"/>
    <dgm:cxn modelId="{035028CC-D67B-7E4E-A8C0-1010B9990AB1}" type="presOf" srcId="{97E8E4E9-2AE8-064D-B481-E81BE0BCD0DD}" destId="{6996E0A7-5D5E-8748-A731-C153D62841D2}" srcOrd="0" destOrd="0" presId="urn:microsoft.com/office/officeart/2005/8/layout/orgChart1"/>
    <dgm:cxn modelId="{4B4351CC-A835-7141-A6F4-AD26D5E0CB11}" srcId="{1B7D4EF4-7F4D-B241-9073-38E8EA85EE56}" destId="{AD3BF0FC-3952-BC45-9D89-A729D8206C9E}" srcOrd="4" destOrd="0" parTransId="{09E3AACB-C917-804D-8CBE-D7D98FDF2E8A}" sibTransId="{7672A1B4-5F9C-5D42-B3B7-E5CA42A054A0}"/>
    <dgm:cxn modelId="{DD8087CD-4B23-7846-A10F-C3CAA96A5597}" type="presOf" srcId="{A956D0F4-9EAA-5E44-8A23-BF0F6279F93D}" destId="{01B4207F-1484-CB4E-92F6-A81D9B81B90A}" srcOrd="1" destOrd="0" presId="urn:microsoft.com/office/officeart/2005/8/layout/orgChart1"/>
    <dgm:cxn modelId="{D4662BD3-C82D-A64C-AD8C-660F6F8FECA4}" type="presOf" srcId="{1B7D4EF4-7F4D-B241-9073-38E8EA85EE56}" destId="{8B6BBB3A-898E-AD4F-8F02-ABA7528DF13F}" srcOrd="1" destOrd="0" presId="urn:microsoft.com/office/officeart/2005/8/layout/orgChart1"/>
    <dgm:cxn modelId="{F7E935D3-1DE1-CE43-A011-9F32978E4588}" type="presOf" srcId="{30947041-3EE5-2A40-BE39-162FF4DAA013}" destId="{4A598BBF-3A10-D646-BCD1-C8B1F37C93FE}" srcOrd="1" destOrd="0" presId="urn:microsoft.com/office/officeart/2005/8/layout/orgChart1"/>
    <dgm:cxn modelId="{0791A4DC-0253-2B42-B8EE-953F4ABA87F8}" type="presOf" srcId="{63A3488B-6BD5-F94A-84B7-1204B74FEB50}" destId="{EBDBF009-5540-8D4A-84C1-4B5F3C6DB64E}" srcOrd="0" destOrd="0" presId="urn:microsoft.com/office/officeart/2005/8/layout/orgChart1"/>
    <dgm:cxn modelId="{CBABA2DF-21DE-B940-81FE-52A63142DE54}" type="presOf" srcId="{BC822B15-315A-604F-B55D-FC1933803721}" destId="{08DAD2BC-F080-7B4F-B406-5C8463333F4E}" srcOrd="1" destOrd="0" presId="urn:microsoft.com/office/officeart/2005/8/layout/orgChart1"/>
    <dgm:cxn modelId="{F265A5E3-130E-4B47-92DF-AB592D5A456C}" srcId="{1B7D4EF4-7F4D-B241-9073-38E8EA85EE56}" destId="{2C3298D6-4BF1-134F-8314-31AE5280FFB7}" srcOrd="0" destOrd="0" parTransId="{294FEAE3-3E03-C54B-862C-FDEC6E768876}" sibTransId="{0CF2844D-E7FC-AA4B-B941-B0D421958F0D}"/>
    <dgm:cxn modelId="{1DA943E4-024F-DF49-8A28-F256B73933A5}" type="presOf" srcId="{2D8F44E6-5D0D-9445-B0C7-5E00F61E3447}" destId="{AF4417CF-E69A-3546-AE86-F50CD17A1C15}" srcOrd="0" destOrd="0" presId="urn:microsoft.com/office/officeart/2005/8/layout/orgChart1"/>
    <dgm:cxn modelId="{B35B89E5-EA80-5949-941C-FF9F57ED49CA}" type="presOf" srcId="{D679DE96-84B1-4B4B-A632-D024A9E25350}" destId="{CEAFF994-E85C-B14C-B036-BE751984C789}" srcOrd="0" destOrd="0" presId="urn:microsoft.com/office/officeart/2005/8/layout/orgChart1"/>
    <dgm:cxn modelId="{E453D3EA-1637-3144-8A9B-01444F0CD7F6}" type="presOf" srcId="{1B7D4EF4-7F4D-B241-9073-38E8EA85EE56}" destId="{4A12EE63-7307-124B-BD1C-DF8EB4B85DB7}" srcOrd="0" destOrd="0" presId="urn:microsoft.com/office/officeart/2005/8/layout/orgChart1"/>
    <dgm:cxn modelId="{80B171EC-E0EB-AB42-8249-D0195A00A0C4}" type="presOf" srcId="{96903331-D265-3148-B97D-711C6DDCCDB8}" destId="{EAB38C86-5CEA-6247-A57D-82DA67112733}" srcOrd="1" destOrd="0" presId="urn:microsoft.com/office/officeart/2005/8/layout/orgChart1"/>
    <dgm:cxn modelId="{CF95D2F2-65B6-C04E-9430-71F5BD8B4715}" type="presOf" srcId="{2B752676-3D94-C142-9B4A-44B34CC538C3}" destId="{48EBF86A-5A2E-AF4C-A2B4-4FF8BB349C9A}" srcOrd="0" destOrd="0" presId="urn:microsoft.com/office/officeart/2005/8/layout/orgChart1"/>
    <dgm:cxn modelId="{EE51CBF3-1A47-5840-8784-C5226B72A714}" type="presOf" srcId="{9E99EA20-42E6-A44C-8A34-DB895DE06138}" destId="{BD8952F0-7733-5846-AC19-10E66FDC53CB}" srcOrd="0" destOrd="0" presId="urn:microsoft.com/office/officeart/2005/8/layout/orgChart1"/>
    <dgm:cxn modelId="{48FA2BF5-CA69-0C40-BF71-4C21DC4564DC}" type="presOf" srcId="{09E3AACB-C917-804D-8CBE-D7D98FDF2E8A}" destId="{09369793-66D7-024C-9626-B77C14BEF0D4}" srcOrd="0" destOrd="0" presId="urn:microsoft.com/office/officeart/2005/8/layout/orgChart1"/>
    <dgm:cxn modelId="{2166DEFF-1E60-2741-8A1D-3FB7B8CC37B0}" type="presOf" srcId="{F49E7AF4-1080-8941-9F0B-30F7703017DA}" destId="{C0F2F6B5-4FFD-FE41-AAE5-B022A00D66BB}" srcOrd="0" destOrd="0" presId="urn:microsoft.com/office/officeart/2005/8/layout/orgChart1"/>
    <dgm:cxn modelId="{98F18F3A-7A5F-6444-AE1F-A008DAF75E52}" type="presParOf" srcId="{E39A30D3-1FBD-694E-B789-3E63A38A4D27}" destId="{37B63437-363D-A748-B908-8165D0E46185}" srcOrd="0" destOrd="0" presId="urn:microsoft.com/office/officeart/2005/8/layout/orgChart1"/>
    <dgm:cxn modelId="{0B75CF54-1FFB-2E4B-A9F9-C66173409200}" type="presParOf" srcId="{37B63437-363D-A748-B908-8165D0E46185}" destId="{94986261-B9EF-8F4F-AF1E-9FC2655AF391}" srcOrd="0" destOrd="0" presId="urn:microsoft.com/office/officeart/2005/8/layout/orgChart1"/>
    <dgm:cxn modelId="{AB0DE3F6-D5F7-D445-9D83-FA8F84866A49}" type="presParOf" srcId="{94986261-B9EF-8F4F-AF1E-9FC2655AF391}" destId="{A9D6F2E4-BB14-344C-B568-75C5C150FE31}" srcOrd="0" destOrd="0" presId="urn:microsoft.com/office/officeart/2005/8/layout/orgChart1"/>
    <dgm:cxn modelId="{10FA0B99-C4AC-A849-9CF1-B26065F4832D}" type="presParOf" srcId="{94986261-B9EF-8F4F-AF1E-9FC2655AF391}" destId="{8AC29E62-61EC-8E4A-8861-869A84B10420}" srcOrd="1" destOrd="0" presId="urn:microsoft.com/office/officeart/2005/8/layout/orgChart1"/>
    <dgm:cxn modelId="{1804B23D-0311-8145-BE69-AC71E68925F6}" type="presParOf" srcId="{37B63437-363D-A748-B908-8165D0E46185}" destId="{AAC3BF77-8BF1-404F-A5E0-BF1AE19B9615}" srcOrd="1" destOrd="0" presId="urn:microsoft.com/office/officeart/2005/8/layout/orgChart1"/>
    <dgm:cxn modelId="{DE140FA3-9157-9F4A-AFCC-EF1DEE22E6B7}" type="presParOf" srcId="{AAC3BF77-8BF1-404F-A5E0-BF1AE19B9615}" destId="{5C8CFB38-7E2B-A841-B39E-91B5A3AE6EA9}" srcOrd="0" destOrd="0" presId="urn:microsoft.com/office/officeart/2005/8/layout/orgChart1"/>
    <dgm:cxn modelId="{D49447BC-C9D7-B048-86CB-38382AAA73A6}" type="presParOf" srcId="{AAC3BF77-8BF1-404F-A5E0-BF1AE19B9615}" destId="{288E9977-63D5-D747-8B84-3D50D6C9C062}" srcOrd="1" destOrd="0" presId="urn:microsoft.com/office/officeart/2005/8/layout/orgChart1"/>
    <dgm:cxn modelId="{F2ADB132-DBB9-C441-9D62-584D6171EB58}" type="presParOf" srcId="{288E9977-63D5-D747-8B84-3D50D6C9C062}" destId="{CADB8579-68A1-B94D-B0D0-9001E4386FD8}" srcOrd="0" destOrd="0" presId="urn:microsoft.com/office/officeart/2005/8/layout/orgChart1"/>
    <dgm:cxn modelId="{426095E8-24A5-D24F-8343-AA93CD565F1B}" type="presParOf" srcId="{CADB8579-68A1-B94D-B0D0-9001E4386FD8}" destId="{0FC00417-FA14-A94A-98BC-DDDF39E0DF53}" srcOrd="0" destOrd="0" presId="urn:microsoft.com/office/officeart/2005/8/layout/orgChart1"/>
    <dgm:cxn modelId="{A195854E-57CE-9A49-8AEE-42C4D38676D9}" type="presParOf" srcId="{CADB8579-68A1-B94D-B0D0-9001E4386FD8}" destId="{FDA9BADD-C370-714E-9928-0FBA42775520}" srcOrd="1" destOrd="0" presId="urn:microsoft.com/office/officeart/2005/8/layout/orgChart1"/>
    <dgm:cxn modelId="{C64C788E-5774-224D-AAAF-6646FF7C2917}" type="presParOf" srcId="{288E9977-63D5-D747-8B84-3D50D6C9C062}" destId="{7016B441-44B8-B542-99CB-A7E02F04B589}" srcOrd="1" destOrd="0" presId="urn:microsoft.com/office/officeart/2005/8/layout/orgChart1"/>
    <dgm:cxn modelId="{063BEEBC-1208-6541-8E38-EFAAD63320A3}" type="presParOf" srcId="{288E9977-63D5-D747-8B84-3D50D6C9C062}" destId="{7DA7258D-D8F9-524C-85A6-0ED0D9914349}" srcOrd="2" destOrd="0" presId="urn:microsoft.com/office/officeart/2005/8/layout/orgChart1"/>
    <dgm:cxn modelId="{F9BF31E3-B919-8742-98ED-ABBE76DD2140}" type="presParOf" srcId="{AAC3BF77-8BF1-404F-A5E0-BF1AE19B9615}" destId="{BED1ED94-7097-9841-9E19-AB94F1E1646A}" srcOrd="2" destOrd="0" presId="urn:microsoft.com/office/officeart/2005/8/layout/orgChart1"/>
    <dgm:cxn modelId="{3F4A81C6-489E-034C-BA09-DEFF7026D560}" type="presParOf" srcId="{AAC3BF77-8BF1-404F-A5E0-BF1AE19B9615}" destId="{BA68EC66-82CE-0F4A-B064-41120DDB5612}" srcOrd="3" destOrd="0" presId="urn:microsoft.com/office/officeart/2005/8/layout/orgChart1"/>
    <dgm:cxn modelId="{7E61A76C-3A5A-C946-AB56-0DCC412BEBAD}" type="presParOf" srcId="{BA68EC66-82CE-0F4A-B064-41120DDB5612}" destId="{EE73E93E-4541-6547-B322-D2D886A1B784}" srcOrd="0" destOrd="0" presId="urn:microsoft.com/office/officeart/2005/8/layout/orgChart1"/>
    <dgm:cxn modelId="{D8E5B6B6-F198-4843-AD53-090DFE19791B}" type="presParOf" srcId="{EE73E93E-4541-6547-B322-D2D886A1B784}" destId="{3E746E02-21BE-994C-93BF-93B6F2603FE3}" srcOrd="0" destOrd="0" presId="urn:microsoft.com/office/officeart/2005/8/layout/orgChart1"/>
    <dgm:cxn modelId="{EEE1C919-3D9D-DC49-A559-5D37671E4711}" type="presParOf" srcId="{EE73E93E-4541-6547-B322-D2D886A1B784}" destId="{B272FBF0-6602-574D-BA7E-13E2B5182FE7}" srcOrd="1" destOrd="0" presId="urn:microsoft.com/office/officeart/2005/8/layout/orgChart1"/>
    <dgm:cxn modelId="{259CE4E6-69CB-8145-875B-944AA7D78667}" type="presParOf" srcId="{BA68EC66-82CE-0F4A-B064-41120DDB5612}" destId="{F14E4337-10D1-884E-99D0-FAC2DAF366CD}" srcOrd="1" destOrd="0" presId="urn:microsoft.com/office/officeart/2005/8/layout/orgChart1"/>
    <dgm:cxn modelId="{8D6C7286-DE5D-EE42-B36C-59CD69013BB5}" type="presParOf" srcId="{BA68EC66-82CE-0F4A-B064-41120DDB5612}" destId="{FBCE5C76-00C2-A34B-A678-6059A2348F48}" srcOrd="2" destOrd="0" presId="urn:microsoft.com/office/officeart/2005/8/layout/orgChart1"/>
    <dgm:cxn modelId="{B3C290BB-0D32-7942-826D-EB6F7B2D4C39}" type="presParOf" srcId="{AAC3BF77-8BF1-404F-A5E0-BF1AE19B9615}" destId="{1B8DAA15-2941-8A48-933A-CFF1DF87FCB6}" srcOrd="4" destOrd="0" presId="urn:microsoft.com/office/officeart/2005/8/layout/orgChart1"/>
    <dgm:cxn modelId="{F57BC064-D86D-6942-84EF-E5CA8CA460DF}" type="presParOf" srcId="{AAC3BF77-8BF1-404F-A5E0-BF1AE19B9615}" destId="{4BE84E52-9212-7748-BCC3-5D3517A96549}" srcOrd="5" destOrd="0" presId="urn:microsoft.com/office/officeart/2005/8/layout/orgChart1"/>
    <dgm:cxn modelId="{55B5D2C5-A672-9840-AC6B-8C71836C534A}" type="presParOf" srcId="{4BE84E52-9212-7748-BCC3-5D3517A96549}" destId="{54241C6E-7D17-FA4F-88DB-BDC39E9FB5CA}" srcOrd="0" destOrd="0" presId="urn:microsoft.com/office/officeart/2005/8/layout/orgChart1"/>
    <dgm:cxn modelId="{5C5C216A-1803-5148-8A02-D8DABC936BE5}" type="presParOf" srcId="{54241C6E-7D17-FA4F-88DB-BDC39E9FB5CA}" destId="{C0F2F6B5-4FFD-FE41-AAE5-B022A00D66BB}" srcOrd="0" destOrd="0" presId="urn:microsoft.com/office/officeart/2005/8/layout/orgChart1"/>
    <dgm:cxn modelId="{B8A02357-8201-7649-A969-85A3B82EEA50}" type="presParOf" srcId="{54241C6E-7D17-FA4F-88DB-BDC39E9FB5CA}" destId="{F02DE6FC-8EB3-B14B-AA57-FFC494789B2B}" srcOrd="1" destOrd="0" presId="urn:microsoft.com/office/officeart/2005/8/layout/orgChart1"/>
    <dgm:cxn modelId="{E0AC9202-0305-3D43-8161-CC5E829020FB}" type="presParOf" srcId="{4BE84E52-9212-7748-BCC3-5D3517A96549}" destId="{CD4B8A12-6B3D-EC4C-984B-F58B26A39C4A}" srcOrd="1" destOrd="0" presId="urn:microsoft.com/office/officeart/2005/8/layout/orgChart1"/>
    <dgm:cxn modelId="{95903947-B7D0-D34F-94E5-45DF01E23C32}" type="presParOf" srcId="{4BE84E52-9212-7748-BCC3-5D3517A96549}" destId="{E430C3E0-1BCE-1148-A880-F31762971083}" srcOrd="2" destOrd="0" presId="urn:microsoft.com/office/officeart/2005/8/layout/orgChart1"/>
    <dgm:cxn modelId="{26ED08A8-7BAD-A64C-9D38-CE3667D385C8}" type="presParOf" srcId="{37B63437-363D-A748-B908-8165D0E46185}" destId="{7C55A6FA-85B8-EE44-96A1-C5B50E37A6A1}" srcOrd="2" destOrd="0" presId="urn:microsoft.com/office/officeart/2005/8/layout/orgChart1"/>
    <dgm:cxn modelId="{A819AED8-1569-C04B-9532-4FAD08FAC6AB}" type="presParOf" srcId="{E39A30D3-1FBD-694E-B789-3E63A38A4D27}" destId="{9003EEFF-3DE5-B54E-BA70-D3AAE3EDF3A7}" srcOrd="1" destOrd="0" presId="urn:microsoft.com/office/officeart/2005/8/layout/orgChart1"/>
    <dgm:cxn modelId="{0BD171F2-DA9C-BB4F-88CF-1E0C0568C5E8}" type="presParOf" srcId="{9003EEFF-3DE5-B54E-BA70-D3AAE3EDF3A7}" destId="{B694B11D-5A7A-574C-9AD6-4809C1EF418F}" srcOrd="0" destOrd="0" presId="urn:microsoft.com/office/officeart/2005/8/layout/orgChart1"/>
    <dgm:cxn modelId="{740E2279-4490-F644-89F4-108177C190AB}" type="presParOf" srcId="{B694B11D-5A7A-574C-9AD6-4809C1EF418F}" destId="{4A12EE63-7307-124B-BD1C-DF8EB4B85DB7}" srcOrd="0" destOrd="0" presId="urn:microsoft.com/office/officeart/2005/8/layout/orgChart1"/>
    <dgm:cxn modelId="{19A4ECD2-AA56-9A41-A2B8-EEBDF957F0D3}" type="presParOf" srcId="{B694B11D-5A7A-574C-9AD6-4809C1EF418F}" destId="{8B6BBB3A-898E-AD4F-8F02-ABA7528DF13F}" srcOrd="1" destOrd="0" presId="urn:microsoft.com/office/officeart/2005/8/layout/orgChart1"/>
    <dgm:cxn modelId="{368DBC2C-83C2-5641-9D43-427ED6C3F7E1}" type="presParOf" srcId="{9003EEFF-3DE5-B54E-BA70-D3AAE3EDF3A7}" destId="{3F863A7A-1F5C-E14F-AB57-3638635E6B64}" srcOrd="1" destOrd="0" presId="urn:microsoft.com/office/officeart/2005/8/layout/orgChart1"/>
    <dgm:cxn modelId="{DB5AA864-4946-8E4C-BD56-8C9C721F6312}" type="presParOf" srcId="{3F863A7A-1F5C-E14F-AB57-3638635E6B64}" destId="{B6A2E9C2-0032-CF4E-A91B-EF86545A478C}" srcOrd="0" destOrd="0" presId="urn:microsoft.com/office/officeart/2005/8/layout/orgChart1"/>
    <dgm:cxn modelId="{8559A052-ECD0-9642-A778-8AFE6948F656}" type="presParOf" srcId="{3F863A7A-1F5C-E14F-AB57-3638635E6B64}" destId="{89091EE0-56B0-2F40-8FE8-550ED05C1DC7}" srcOrd="1" destOrd="0" presId="urn:microsoft.com/office/officeart/2005/8/layout/orgChart1"/>
    <dgm:cxn modelId="{D5D38B6B-318D-C94F-A2E8-960FD36D9891}" type="presParOf" srcId="{89091EE0-56B0-2F40-8FE8-550ED05C1DC7}" destId="{3587772C-D61A-B148-A768-0FF53CCDEBD6}" srcOrd="0" destOrd="0" presId="urn:microsoft.com/office/officeart/2005/8/layout/orgChart1"/>
    <dgm:cxn modelId="{B072FADA-8AFC-4046-A428-84C42EE33CBF}" type="presParOf" srcId="{3587772C-D61A-B148-A768-0FF53CCDEBD6}" destId="{AC2371AC-7222-6D41-889B-7D5A59F509BF}" srcOrd="0" destOrd="0" presId="urn:microsoft.com/office/officeart/2005/8/layout/orgChart1"/>
    <dgm:cxn modelId="{60591CE4-C053-B349-8755-79E9781AC8A7}" type="presParOf" srcId="{3587772C-D61A-B148-A768-0FF53CCDEBD6}" destId="{71084AC1-6BED-2241-BCE6-F4E2117A0607}" srcOrd="1" destOrd="0" presId="urn:microsoft.com/office/officeart/2005/8/layout/orgChart1"/>
    <dgm:cxn modelId="{1171E920-645D-EA46-BB5F-9B3C06A06BCD}" type="presParOf" srcId="{89091EE0-56B0-2F40-8FE8-550ED05C1DC7}" destId="{AE811573-3C5C-2546-9BF3-16A8B0D470C1}" srcOrd="1" destOrd="0" presId="urn:microsoft.com/office/officeart/2005/8/layout/orgChart1"/>
    <dgm:cxn modelId="{769C8390-7BC4-204D-A5C2-16ACCAA08B4A}" type="presParOf" srcId="{89091EE0-56B0-2F40-8FE8-550ED05C1DC7}" destId="{A2E49312-5B39-304D-9593-BEEACC2BAFF8}" srcOrd="2" destOrd="0" presId="urn:microsoft.com/office/officeart/2005/8/layout/orgChart1"/>
    <dgm:cxn modelId="{F952C469-12F7-DB46-A56C-6A42E5B836D8}" type="presParOf" srcId="{3F863A7A-1F5C-E14F-AB57-3638635E6B64}" destId="{C936C7EB-8077-454D-8B7F-1D813301C39F}" srcOrd="2" destOrd="0" presId="urn:microsoft.com/office/officeart/2005/8/layout/orgChart1"/>
    <dgm:cxn modelId="{D4EC034C-9E94-624C-85CC-A135113EC270}" type="presParOf" srcId="{3F863A7A-1F5C-E14F-AB57-3638635E6B64}" destId="{560A34D5-B8DA-5241-BCBF-DE26222A5B76}" srcOrd="3" destOrd="0" presId="urn:microsoft.com/office/officeart/2005/8/layout/orgChart1"/>
    <dgm:cxn modelId="{6AE75074-6FCD-CD43-8786-AED3D7770146}" type="presParOf" srcId="{560A34D5-B8DA-5241-BCBF-DE26222A5B76}" destId="{61BAC4FA-370F-294C-9942-67C582B8D779}" srcOrd="0" destOrd="0" presId="urn:microsoft.com/office/officeart/2005/8/layout/orgChart1"/>
    <dgm:cxn modelId="{2BFB0CCA-8CFA-374C-95DE-11FC872E7915}" type="presParOf" srcId="{61BAC4FA-370F-294C-9942-67C582B8D779}" destId="{52B56F5A-7740-F046-9135-F6988F05E1BC}" srcOrd="0" destOrd="0" presId="urn:microsoft.com/office/officeart/2005/8/layout/orgChart1"/>
    <dgm:cxn modelId="{A4382554-B3B5-E54D-A251-8B29833C396F}" type="presParOf" srcId="{61BAC4FA-370F-294C-9942-67C582B8D779}" destId="{01B4207F-1484-CB4E-92F6-A81D9B81B90A}" srcOrd="1" destOrd="0" presId="urn:microsoft.com/office/officeart/2005/8/layout/orgChart1"/>
    <dgm:cxn modelId="{70D54D1C-BFFA-F24A-BF60-1285407A4E2D}" type="presParOf" srcId="{560A34D5-B8DA-5241-BCBF-DE26222A5B76}" destId="{2098F2F5-8164-FE41-9A8D-463150DA9627}" srcOrd="1" destOrd="0" presId="urn:microsoft.com/office/officeart/2005/8/layout/orgChart1"/>
    <dgm:cxn modelId="{013DEC75-72E4-944E-B355-94E0B52CA369}" type="presParOf" srcId="{560A34D5-B8DA-5241-BCBF-DE26222A5B76}" destId="{E6DED24B-9FCC-B342-B4CA-39DEDDFD2BB1}" srcOrd="2" destOrd="0" presId="urn:microsoft.com/office/officeart/2005/8/layout/orgChart1"/>
    <dgm:cxn modelId="{44CE0683-8D8B-6C48-A728-6E3372A87247}" type="presParOf" srcId="{3F863A7A-1F5C-E14F-AB57-3638635E6B64}" destId="{43674D94-957A-D24D-8D4C-AB7354F7B037}" srcOrd="4" destOrd="0" presId="urn:microsoft.com/office/officeart/2005/8/layout/orgChart1"/>
    <dgm:cxn modelId="{0403A66B-45C3-3049-8851-53436C83A333}" type="presParOf" srcId="{3F863A7A-1F5C-E14F-AB57-3638635E6B64}" destId="{6193AECC-85CF-E541-9EED-35025A4D22C0}" srcOrd="5" destOrd="0" presId="urn:microsoft.com/office/officeart/2005/8/layout/orgChart1"/>
    <dgm:cxn modelId="{0041F04B-59BE-A24B-85A3-2AE0EFC392B3}" type="presParOf" srcId="{6193AECC-85CF-E541-9EED-35025A4D22C0}" destId="{A7035BAF-8259-3F45-AB33-1B7DDCD17A32}" srcOrd="0" destOrd="0" presId="urn:microsoft.com/office/officeart/2005/8/layout/orgChart1"/>
    <dgm:cxn modelId="{60A40945-ECBC-9843-8B68-B351344A3D91}" type="presParOf" srcId="{A7035BAF-8259-3F45-AB33-1B7DDCD17A32}" destId="{682D33F7-0383-4E4C-BA5C-A16081392E3F}" srcOrd="0" destOrd="0" presId="urn:microsoft.com/office/officeart/2005/8/layout/orgChart1"/>
    <dgm:cxn modelId="{44E65C1E-E997-204D-A3FE-99589822E2E8}" type="presParOf" srcId="{A7035BAF-8259-3F45-AB33-1B7DDCD17A32}" destId="{B4736052-7BDC-774A-BFC4-F14AFF17DBBC}" srcOrd="1" destOrd="0" presId="urn:microsoft.com/office/officeart/2005/8/layout/orgChart1"/>
    <dgm:cxn modelId="{176F0362-953D-CF4B-A7F6-22F542502259}" type="presParOf" srcId="{6193AECC-85CF-E541-9EED-35025A4D22C0}" destId="{F674E195-7C65-E040-8F77-299ECA55AEAE}" srcOrd="1" destOrd="0" presId="urn:microsoft.com/office/officeart/2005/8/layout/orgChart1"/>
    <dgm:cxn modelId="{EE284A11-434D-FF46-9097-0764798178DF}" type="presParOf" srcId="{6193AECC-85CF-E541-9EED-35025A4D22C0}" destId="{5891BE80-96FE-E540-91A1-3D7E4C597DBB}" srcOrd="2" destOrd="0" presId="urn:microsoft.com/office/officeart/2005/8/layout/orgChart1"/>
    <dgm:cxn modelId="{E956B06F-80E4-7349-9BDA-BCECFD8074B7}" type="presParOf" srcId="{3F863A7A-1F5C-E14F-AB57-3638635E6B64}" destId="{6996E0A7-5D5E-8748-A731-C153D62841D2}" srcOrd="6" destOrd="0" presId="urn:microsoft.com/office/officeart/2005/8/layout/orgChart1"/>
    <dgm:cxn modelId="{EFC28C3A-8E82-CE44-A8EB-C893136E45D9}" type="presParOf" srcId="{3F863A7A-1F5C-E14F-AB57-3638635E6B64}" destId="{BFD5E6D5-661D-7E46-91C6-7525786E94FF}" srcOrd="7" destOrd="0" presId="urn:microsoft.com/office/officeart/2005/8/layout/orgChart1"/>
    <dgm:cxn modelId="{FD6CB66D-8A19-6B4E-A05E-DF2BD18204FB}" type="presParOf" srcId="{BFD5E6D5-661D-7E46-91C6-7525786E94FF}" destId="{3E175379-D45D-834D-A300-449648D8FCC9}" srcOrd="0" destOrd="0" presId="urn:microsoft.com/office/officeart/2005/8/layout/orgChart1"/>
    <dgm:cxn modelId="{F622017E-5709-AF4F-845A-DDAAE735E2A3}" type="presParOf" srcId="{3E175379-D45D-834D-A300-449648D8FCC9}" destId="{37CA4721-4579-EC4A-9FB1-F0162A5A227F}" srcOrd="0" destOrd="0" presId="urn:microsoft.com/office/officeart/2005/8/layout/orgChart1"/>
    <dgm:cxn modelId="{C956DC0B-A248-2B43-9DCB-7CDE107919A4}" type="presParOf" srcId="{3E175379-D45D-834D-A300-449648D8FCC9}" destId="{EAB38C86-5CEA-6247-A57D-82DA67112733}" srcOrd="1" destOrd="0" presId="urn:microsoft.com/office/officeart/2005/8/layout/orgChart1"/>
    <dgm:cxn modelId="{FC9999DF-61FF-F84D-AD11-C60BCF0F7A3F}" type="presParOf" srcId="{BFD5E6D5-661D-7E46-91C6-7525786E94FF}" destId="{D8BE50CC-963A-8E49-B31F-90CA9789B402}" srcOrd="1" destOrd="0" presId="urn:microsoft.com/office/officeart/2005/8/layout/orgChart1"/>
    <dgm:cxn modelId="{173FA705-50FC-0A40-8F44-385F7D259031}" type="presParOf" srcId="{BFD5E6D5-661D-7E46-91C6-7525786E94FF}" destId="{F3BD0281-2030-F343-8477-6A12EC10868A}" srcOrd="2" destOrd="0" presId="urn:microsoft.com/office/officeart/2005/8/layout/orgChart1"/>
    <dgm:cxn modelId="{2E7E0621-BC2F-5143-99AC-3868AF028806}" type="presParOf" srcId="{3F863A7A-1F5C-E14F-AB57-3638635E6B64}" destId="{09369793-66D7-024C-9626-B77C14BEF0D4}" srcOrd="8" destOrd="0" presId="urn:microsoft.com/office/officeart/2005/8/layout/orgChart1"/>
    <dgm:cxn modelId="{47E7DC6C-CFF5-A648-A8B2-C2E90EA69DDF}" type="presParOf" srcId="{3F863A7A-1F5C-E14F-AB57-3638635E6B64}" destId="{577F8B5F-BE23-0345-B45F-1CCFC63972A0}" srcOrd="9" destOrd="0" presId="urn:microsoft.com/office/officeart/2005/8/layout/orgChart1"/>
    <dgm:cxn modelId="{4EDF1CB3-5A50-DE4F-A66D-E675B35555B7}" type="presParOf" srcId="{577F8B5F-BE23-0345-B45F-1CCFC63972A0}" destId="{0E9C6CDC-5672-6343-9A14-B01D8C2856EC}" srcOrd="0" destOrd="0" presId="urn:microsoft.com/office/officeart/2005/8/layout/orgChart1"/>
    <dgm:cxn modelId="{FEED6B53-5863-8346-8340-D4834BA72B4D}" type="presParOf" srcId="{0E9C6CDC-5672-6343-9A14-B01D8C2856EC}" destId="{0396FACF-6B09-DD4A-AC80-90A48DADE4EB}" srcOrd="0" destOrd="0" presId="urn:microsoft.com/office/officeart/2005/8/layout/orgChart1"/>
    <dgm:cxn modelId="{BF954BF5-54D5-B24D-9133-4BA2E030D46C}" type="presParOf" srcId="{0E9C6CDC-5672-6343-9A14-B01D8C2856EC}" destId="{D54A9C0E-D448-7C46-A92D-624C22EA7FC7}" srcOrd="1" destOrd="0" presId="urn:microsoft.com/office/officeart/2005/8/layout/orgChart1"/>
    <dgm:cxn modelId="{E4484C6D-2196-304E-9B95-ED9375621AB1}" type="presParOf" srcId="{577F8B5F-BE23-0345-B45F-1CCFC63972A0}" destId="{B25C13F2-89A8-0047-86F7-D0FD89501585}" srcOrd="1" destOrd="0" presId="urn:microsoft.com/office/officeart/2005/8/layout/orgChart1"/>
    <dgm:cxn modelId="{103C79B8-C1DE-F840-A0EA-CE657C1A04EB}" type="presParOf" srcId="{577F8B5F-BE23-0345-B45F-1CCFC63972A0}" destId="{EA8C73D7-CA13-354C-9DF0-5C0025857954}" srcOrd="2" destOrd="0" presId="urn:microsoft.com/office/officeart/2005/8/layout/orgChart1"/>
    <dgm:cxn modelId="{28FE178A-3A32-8247-9272-776963508DA7}" type="presParOf" srcId="{3F863A7A-1F5C-E14F-AB57-3638635E6B64}" destId="{BD8952F0-7733-5846-AC19-10E66FDC53CB}" srcOrd="10" destOrd="0" presId="urn:microsoft.com/office/officeart/2005/8/layout/orgChart1"/>
    <dgm:cxn modelId="{8A41E7E7-EB0F-6345-A813-959F430EB207}" type="presParOf" srcId="{3F863A7A-1F5C-E14F-AB57-3638635E6B64}" destId="{0D80EB9F-1B05-4341-A59B-D4D585E0EC72}" srcOrd="11" destOrd="0" presId="urn:microsoft.com/office/officeart/2005/8/layout/orgChart1"/>
    <dgm:cxn modelId="{78AFDC9B-C37D-E046-BFEC-D6446D07DCF4}" type="presParOf" srcId="{0D80EB9F-1B05-4341-A59B-D4D585E0EC72}" destId="{38727216-7FCC-1249-8F68-1AC4D1BED0D2}" srcOrd="0" destOrd="0" presId="urn:microsoft.com/office/officeart/2005/8/layout/orgChart1"/>
    <dgm:cxn modelId="{9A7A401A-22BB-0040-82AE-A5D896853770}" type="presParOf" srcId="{38727216-7FCC-1249-8F68-1AC4D1BED0D2}" destId="{3B96816B-01F5-D14C-93A2-9CE8706CD297}" srcOrd="0" destOrd="0" presId="urn:microsoft.com/office/officeart/2005/8/layout/orgChart1"/>
    <dgm:cxn modelId="{75BEEF7A-7EF2-9644-BA9D-22AFD1771A81}" type="presParOf" srcId="{38727216-7FCC-1249-8F68-1AC4D1BED0D2}" destId="{4A598BBF-3A10-D646-BCD1-C8B1F37C93FE}" srcOrd="1" destOrd="0" presId="urn:microsoft.com/office/officeart/2005/8/layout/orgChart1"/>
    <dgm:cxn modelId="{7A0232CF-6DA6-CA4C-8964-4511D87B2B1F}" type="presParOf" srcId="{0D80EB9F-1B05-4341-A59B-D4D585E0EC72}" destId="{D9F89827-C0B9-774D-93CD-3B59FBEC8634}" srcOrd="1" destOrd="0" presId="urn:microsoft.com/office/officeart/2005/8/layout/orgChart1"/>
    <dgm:cxn modelId="{E99054E4-38AA-F345-AF18-A45D6D8E5F33}" type="presParOf" srcId="{0D80EB9F-1B05-4341-A59B-D4D585E0EC72}" destId="{46B291AF-365A-0F4D-AB48-7A7E86055156}" srcOrd="2" destOrd="0" presId="urn:microsoft.com/office/officeart/2005/8/layout/orgChart1"/>
    <dgm:cxn modelId="{79C2F75D-B5C4-3F4C-9F88-60D289D71CF5}" type="presParOf" srcId="{3F863A7A-1F5C-E14F-AB57-3638635E6B64}" destId="{CEAFF994-E85C-B14C-B036-BE751984C789}" srcOrd="12" destOrd="0" presId="urn:microsoft.com/office/officeart/2005/8/layout/orgChart1"/>
    <dgm:cxn modelId="{BD8C9BF5-2331-BD45-AE6A-EF86BFFDF10E}" type="presParOf" srcId="{3F863A7A-1F5C-E14F-AB57-3638635E6B64}" destId="{0677AA63-BF75-9148-8BCC-973090B2A753}" srcOrd="13" destOrd="0" presId="urn:microsoft.com/office/officeart/2005/8/layout/orgChart1"/>
    <dgm:cxn modelId="{DD317A37-B5DC-C04F-9957-446BFE3CFF6C}" type="presParOf" srcId="{0677AA63-BF75-9148-8BCC-973090B2A753}" destId="{71AE6CB5-6EB2-5C48-9A11-452EACA78768}" srcOrd="0" destOrd="0" presId="urn:microsoft.com/office/officeart/2005/8/layout/orgChart1"/>
    <dgm:cxn modelId="{93BA935C-CD8B-A74A-A55D-1D0EEE979946}" type="presParOf" srcId="{71AE6CB5-6EB2-5C48-9A11-452EACA78768}" destId="{AF4417CF-E69A-3546-AE86-F50CD17A1C15}" srcOrd="0" destOrd="0" presId="urn:microsoft.com/office/officeart/2005/8/layout/orgChart1"/>
    <dgm:cxn modelId="{33BCFDB5-D79D-4045-84AC-434D4AE4144D}" type="presParOf" srcId="{71AE6CB5-6EB2-5C48-9A11-452EACA78768}" destId="{BEE3E154-6E6D-094A-8D19-79CB5F211A0D}" srcOrd="1" destOrd="0" presId="urn:microsoft.com/office/officeart/2005/8/layout/orgChart1"/>
    <dgm:cxn modelId="{F2E6A59F-0133-8F4C-9FBA-685AFA0A899C}" type="presParOf" srcId="{0677AA63-BF75-9148-8BCC-973090B2A753}" destId="{83F10B1B-F974-D74C-AEF4-8C462AEDCDE4}" srcOrd="1" destOrd="0" presId="urn:microsoft.com/office/officeart/2005/8/layout/orgChart1"/>
    <dgm:cxn modelId="{6F8364DF-A3A4-C948-8D35-9F2C472B00E4}" type="presParOf" srcId="{0677AA63-BF75-9148-8BCC-973090B2A753}" destId="{985C7D19-A053-534A-90E7-0481C385E077}" srcOrd="2" destOrd="0" presId="urn:microsoft.com/office/officeart/2005/8/layout/orgChart1"/>
    <dgm:cxn modelId="{82D561AF-C9AF-144C-9EB2-BA6E006CFB1B}" type="presParOf" srcId="{3F863A7A-1F5C-E14F-AB57-3638635E6B64}" destId="{EBDBF009-5540-8D4A-84C1-4B5F3C6DB64E}" srcOrd="14" destOrd="0" presId="urn:microsoft.com/office/officeart/2005/8/layout/orgChart1"/>
    <dgm:cxn modelId="{A4FF90CD-29C1-D44B-BB2F-654FCF96CB1C}" type="presParOf" srcId="{3F863A7A-1F5C-E14F-AB57-3638635E6B64}" destId="{52E418D5-570A-ED40-B69B-A0CE7DDC09E6}" srcOrd="15" destOrd="0" presId="urn:microsoft.com/office/officeart/2005/8/layout/orgChart1"/>
    <dgm:cxn modelId="{DB47FCB4-22C6-7249-A962-2780D103A257}" type="presParOf" srcId="{52E418D5-570A-ED40-B69B-A0CE7DDC09E6}" destId="{8FDA6B09-D1CF-3B49-8391-115AC8EE1EE7}" srcOrd="0" destOrd="0" presId="urn:microsoft.com/office/officeart/2005/8/layout/orgChart1"/>
    <dgm:cxn modelId="{BA5EED08-F0B0-944D-A01E-FA181383931A}" type="presParOf" srcId="{8FDA6B09-D1CF-3B49-8391-115AC8EE1EE7}" destId="{29D7CF08-FD88-7348-AB02-BD6856B4C794}" srcOrd="0" destOrd="0" presId="urn:microsoft.com/office/officeart/2005/8/layout/orgChart1"/>
    <dgm:cxn modelId="{81218C32-B6AD-2C42-9D52-3563FE563744}" type="presParOf" srcId="{8FDA6B09-D1CF-3B49-8391-115AC8EE1EE7}" destId="{A259DEFD-C070-D54F-ACF8-CC63A3CFB3A7}" srcOrd="1" destOrd="0" presId="urn:microsoft.com/office/officeart/2005/8/layout/orgChart1"/>
    <dgm:cxn modelId="{02D33DAF-228B-3843-8B83-39C630692627}" type="presParOf" srcId="{52E418D5-570A-ED40-B69B-A0CE7DDC09E6}" destId="{3DC91BA6-2C6F-FC44-8464-8A2C7D8DA579}" srcOrd="1" destOrd="0" presId="urn:microsoft.com/office/officeart/2005/8/layout/orgChart1"/>
    <dgm:cxn modelId="{115539FF-8DB7-4643-964C-7D5FD431F41E}" type="presParOf" srcId="{52E418D5-570A-ED40-B69B-A0CE7DDC09E6}" destId="{F21ADB18-B509-FE4A-BDAE-2A6E82E009EB}" srcOrd="2" destOrd="0" presId="urn:microsoft.com/office/officeart/2005/8/layout/orgChart1"/>
    <dgm:cxn modelId="{AE4A98A9-AD32-5D49-B544-BA9434C1514E}" type="presParOf" srcId="{3F863A7A-1F5C-E14F-AB57-3638635E6B64}" destId="{48EBF86A-5A2E-AF4C-A2B4-4FF8BB349C9A}" srcOrd="16" destOrd="0" presId="urn:microsoft.com/office/officeart/2005/8/layout/orgChart1"/>
    <dgm:cxn modelId="{27AFD9BF-E56E-9A43-8BBB-D39DD301E2E7}" type="presParOf" srcId="{3F863A7A-1F5C-E14F-AB57-3638635E6B64}" destId="{67FC85DD-D69A-7047-BC9F-1289418F86D2}" srcOrd="17" destOrd="0" presId="urn:microsoft.com/office/officeart/2005/8/layout/orgChart1"/>
    <dgm:cxn modelId="{27AC60F3-A17C-B44D-803B-5AA642DF63BE}" type="presParOf" srcId="{67FC85DD-D69A-7047-BC9F-1289418F86D2}" destId="{7A3A3B09-C256-2345-B91F-8F3FAD225268}" srcOrd="0" destOrd="0" presId="urn:microsoft.com/office/officeart/2005/8/layout/orgChart1"/>
    <dgm:cxn modelId="{988A76EF-0FDF-5D44-95DC-19B3E9BBEADA}" type="presParOf" srcId="{7A3A3B09-C256-2345-B91F-8F3FAD225268}" destId="{6361AAE3-069A-D949-AA9D-37A435C10F00}" srcOrd="0" destOrd="0" presId="urn:microsoft.com/office/officeart/2005/8/layout/orgChart1"/>
    <dgm:cxn modelId="{3C8BE34F-F098-7C48-BABE-76B6A2174A4B}" type="presParOf" srcId="{7A3A3B09-C256-2345-B91F-8F3FAD225268}" destId="{08DAD2BC-F080-7B4F-B406-5C8463333F4E}" srcOrd="1" destOrd="0" presId="urn:microsoft.com/office/officeart/2005/8/layout/orgChart1"/>
    <dgm:cxn modelId="{89A01A94-E8EC-F44C-8C83-F5073E93B772}" type="presParOf" srcId="{67FC85DD-D69A-7047-BC9F-1289418F86D2}" destId="{D825F933-D7E3-264E-8EA3-993208CCD608}" srcOrd="1" destOrd="0" presId="urn:microsoft.com/office/officeart/2005/8/layout/orgChart1"/>
    <dgm:cxn modelId="{F13ED69A-4797-5C4B-A355-4B021A1E6B4E}" type="presParOf" srcId="{67FC85DD-D69A-7047-BC9F-1289418F86D2}" destId="{856611DB-0587-F74F-9F73-87BFC939EDDD}" srcOrd="2" destOrd="0" presId="urn:microsoft.com/office/officeart/2005/8/layout/orgChart1"/>
    <dgm:cxn modelId="{F7B2BE22-3964-934E-ABEC-856A0C5F11E6}" type="presParOf" srcId="{9003EEFF-3DE5-B54E-BA70-D3AAE3EDF3A7}" destId="{9D106A70-9586-1F46-8DFE-018C338DFA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ADA0E-F5B9-9E4F-B511-3F68B4DDC830}" type="doc">
      <dgm:prSet loTypeId="urn:microsoft.com/office/officeart/2005/8/layout/hProcess10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 altLang="zh-CN"/>
        </a:p>
      </dgm:t>
    </dgm:pt>
    <dgm:pt modelId="{F14B468D-05B9-8541-96E1-25C21C5C02FA}">
      <dgm:prSet phldrT="[Text]"/>
      <dgm:spPr/>
      <dgm:t>
        <a:bodyPr/>
        <a:lstStyle/>
        <a:p>
          <a:r>
            <a:rPr lang="zh-CN" altLang="en-US" dirty="0"/>
            <a:t>实验</a:t>
          </a:r>
          <a:endParaRPr lang="en-US" altLang="zh-CN" dirty="0"/>
        </a:p>
      </dgm:t>
    </dgm:pt>
    <dgm:pt modelId="{44B85EA4-343D-5D49-BBB0-DFD828C064DC}" type="parTrans" cxnId="{84B552B9-AEB2-D74D-BDE3-305F2E7670DB}">
      <dgm:prSet/>
      <dgm:spPr/>
      <dgm:t>
        <a:bodyPr/>
        <a:lstStyle/>
        <a:p>
          <a:endParaRPr lang="en-US" altLang="zh-CN"/>
        </a:p>
      </dgm:t>
    </dgm:pt>
    <dgm:pt modelId="{183204EE-D3FF-AC49-8800-63C1E00AE96F}" type="sibTrans" cxnId="{84B552B9-AEB2-D74D-BDE3-305F2E7670DB}">
      <dgm:prSet/>
      <dgm:spPr/>
      <dgm:t>
        <a:bodyPr/>
        <a:lstStyle/>
        <a:p>
          <a:endParaRPr lang="en-US" altLang="zh-CN"/>
        </a:p>
      </dgm:t>
    </dgm:pt>
    <dgm:pt modelId="{EB3A30E8-9EDE-E645-823C-F04FC8F80F90}">
      <dgm:prSet phldrT="[Text]"/>
      <dgm:spPr/>
      <dgm:t>
        <a:bodyPr/>
        <a:lstStyle/>
        <a:p>
          <a:r>
            <a:rPr lang="zh-CN" altLang="en-US" dirty="0"/>
            <a:t>灵活性</a:t>
          </a:r>
          <a:endParaRPr lang="en-US" altLang="zh-CN" dirty="0"/>
        </a:p>
      </dgm:t>
    </dgm:pt>
    <dgm:pt modelId="{A1C326B3-F3EC-894B-89BF-0BA902BABDA4}" type="parTrans" cxnId="{253FCAFB-1970-8849-B18C-C7152C32A4D3}">
      <dgm:prSet/>
      <dgm:spPr/>
      <dgm:t>
        <a:bodyPr/>
        <a:lstStyle/>
        <a:p>
          <a:endParaRPr lang="en-US" altLang="zh-CN"/>
        </a:p>
      </dgm:t>
    </dgm:pt>
    <dgm:pt modelId="{FAB91F03-936E-DE40-A2E2-4EAAC82015CE}" type="sibTrans" cxnId="{253FCAFB-1970-8849-B18C-C7152C32A4D3}">
      <dgm:prSet/>
      <dgm:spPr/>
      <dgm:t>
        <a:bodyPr/>
        <a:lstStyle/>
        <a:p>
          <a:endParaRPr lang="en-US" altLang="zh-CN"/>
        </a:p>
      </dgm:t>
    </dgm:pt>
    <dgm:pt modelId="{66907822-AED5-C04B-882A-13AB07AD45F5}">
      <dgm:prSet phldrT="[Text]"/>
      <dgm:spPr/>
      <dgm:t>
        <a:bodyPr/>
        <a:lstStyle/>
        <a:p>
          <a:r>
            <a:rPr lang="zh-CN" altLang="en-US" dirty="0"/>
            <a:t>复用性</a:t>
          </a:r>
          <a:endParaRPr lang="en-US" altLang="zh-CN" dirty="0"/>
        </a:p>
      </dgm:t>
    </dgm:pt>
    <dgm:pt modelId="{0D7D6FE3-0D54-834C-A49D-98794DCEE163}" type="parTrans" cxnId="{3B98916B-9DB3-BA4A-8C93-73549B683151}">
      <dgm:prSet/>
      <dgm:spPr/>
      <dgm:t>
        <a:bodyPr/>
        <a:lstStyle/>
        <a:p>
          <a:endParaRPr lang="en-US" altLang="zh-CN"/>
        </a:p>
      </dgm:t>
    </dgm:pt>
    <dgm:pt modelId="{60BE4DF7-9212-5447-8C2D-6194437EFBF4}" type="sibTrans" cxnId="{3B98916B-9DB3-BA4A-8C93-73549B683151}">
      <dgm:prSet/>
      <dgm:spPr/>
      <dgm:t>
        <a:bodyPr/>
        <a:lstStyle/>
        <a:p>
          <a:endParaRPr lang="en-US" altLang="zh-CN"/>
        </a:p>
      </dgm:t>
    </dgm:pt>
    <dgm:pt modelId="{F021239B-B813-AD48-ABB3-D6520E64B054}">
      <dgm:prSet phldrT="[Text]"/>
      <dgm:spPr/>
      <dgm:t>
        <a:bodyPr/>
        <a:lstStyle/>
        <a:p>
          <a:r>
            <a:rPr lang="zh-CN" altLang="en-US" dirty="0"/>
            <a:t>生产</a:t>
          </a:r>
          <a:endParaRPr lang="en-US" altLang="zh-CN" dirty="0"/>
        </a:p>
      </dgm:t>
    </dgm:pt>
    <dgm:pt modelId="{0C5480D0-C0BF-D346-B64F-5B94C223F1C4}" type="parTrans" cxnId="{7C06962B-873D-C44D-9658-0545F7AD9B38}">
      <dgm:prSet/>
      <dgm:spPr/>
      <dgm:t>
        <a:bodyPr/>
        <a:lstStyle/>
        <a:p>
          <a:endParaRPr lang="en-US" altLang="zh-CN"/>
        </a:p>
      </dgm:t>
    </dgm:pt>
    <dgm:pt modelId="{F8C521FF-9062-1E41-A1CA-F5225E35F1E6}" type="sibTrans" cxnId="{7C06962B-873D-C44D-9658-0545F7AD9B38}">
      <dgm:prSet/>
      <dgm:spPr/>
      <dgm:t>
        <a:bodyPr/>
        <a:lstStyle/>
        <a:p>
          <a:endParaRPr lang="en-US" altLang="zh-CN"/>
        </a:p>
      </dgm:t>
    </dgm:pt>
    <dgm:pt modelId="{8D70E120-C5BA-B54A-B864-8AED6601636A}">
      <dgm:prSet phldrT="[Text]"/>
      <dgm:spPr/>
      <dgm:t>
        <a:bodyPr/>
        <a:lstStyle/>
        <a:p>
          <a:r>
            <a:rPr lang="zh-CN" altLang="en-US" dirty="0"/>
            <a:t>鲁棒性</a:t>
          </a:r>
          <a:endParaRPr lang="en-US" altLang="zh-CN" dirty="0"/>
        </a:p>
      </dgm:t>
    </dgm:pt>
    <dgm:pt modelId="{1174DD5A-3C5A-D343-8AA7-0A89854C14B8}" type="parTrans" cxnId="{B204EA91-2F52-9342-AE65-3CB8239A5258}">
      <dgm:prSet/>
      <dgm:spPr/>
      <dgm:t>
        <a:bodyPr/>
        <a:lstStyle/>
        <a:p>
          <a:endParaRPr lang="en-US" altLang="zh-CN"/>
        </a:p>
      </dgm:t>
    </dgm:pt>
    <dgm:pt modelId="{EBA0B545-7AFB-FC47-BCD2-7EBF9F688C4E}" type="sibTrans" cxnId="{B204EA91-2F52-9342-AE65-3CB8239A5258}">
      <dgm:prSet/>
      <dgm:spPr/>
      <dgm:t>
        <a:bodyPr/>
        <a:lstStyle/>
        <a:p>
          <a:endParaRPr lang="en-US" altLang="zh-CN"/>
        </a:p>
      </dgm:t>
    </dgm:pt>
    <dgm:pt modelId="{8AB304CE-080C-C54D-9693-35274A8849F2}">
      <dgm:prSet phldrT="[Text]"/>
      <dgm:spPr/>
      <dgm:t>
        <a:bodyPr/>
        <a:lstStyle/>
        <a:p>
          <a:r>
            <a:rPr lang="zh-CN" altLang="en-US" dirty="0"/>
            <a:t>统一性</a:t>
          </a:r>
          <a:endParaRPr lang="en-US" altLang="zh-CN" dirty="0"/>
        </a:p>
      </dgm:t>
    </dgm:pt>
    <dgm:pt modelId="{26996848-3F8A-1F46-9155-69D42352772D}" type="parTrans" cxnId="{13993CB2-A3F5-6949-883C-FE19F732F324}">
      <dgm:prSet/>
      <dgm:spPr/>
      <dgm:t>
        <a:bodyPr/>
        <a:lstStyle/>
        <a:p>
          <a:endParaRPr lang="en-US" altLang="zh-CN"/>
        </a:p>
      </dgm:t>
    </dgm:pt>
    <dgm:pt modelId="{A4D3DDD4-C70E-0142-B734-2533675E4DCB}" type="sibTrans" cxnId="{13993CB2-A3F5-6949-883C-FE19F732F324}">
      <dgm:prSet/>
      <dgm:spPr/>
      <dgm:t>
        <a:bodyPr/>
        <a:lstStyle/>
        <a:p>
          <a:endParaRPr lang="en-US" altLang="zh-CN"/>
        </a:p>
      </dgm:t>
    </dgm:pt>
    <dgm:pt modelId="{B087BCC3-6996-B341-B5AA-75ADE7448304}">
      <dgm:prSet phldrT="[Text]"/>
      <dgm:spPr/>
      <dgm:t>
        <a:bodyPr/>
        <a:lstStyle/>
        <a:p>
          <a:r>
            <a:rPr lang="zh-CN" altLang="en-US" dirty="0"/>
            <a:t>部署</a:t>
          </a:r>
          <a:endParaRPr lang="en-US" altLang="zh-CN" dirty="0"/>
        </a:p>
      </dgm:t>
    </dgm:pt>
    <dgm:pt modelId="{FDB7B4AD-E3C6-B244-BC88-6B72C16A9D1F}" type="parTrans" cxnId="{AF6AD073-51B8-F24D-9F24-467DFC0FDD0D}">
      <dgm:prSet/>
      <dgm:spPr/>
      <dgm:t>
        <a:bodyPr/>
        <a:lstStyle/>
        <a:p>
          <a:endParaRPr lang="en-US" altLang="zh-CN"/>
        </a:p>
      </dgm:t>
    </dgm:pt>
    <dgm:pt modelId="{9431DDC0-379C-1245-A55D-6C6CEEC0DF94}" type="sibTrans" cxnId="{AF6AD073-51B8-F24D-9F24-467DFC0FDD0D}">
      <dgm:prSet/>
      <dgm:spPr/>
      <dgm:t>
        <a:bodyPr/>
        <a:lstStyle/>
        <a:p>
          <a:endParaRPr lang="en-US" altLang="zh-CN"/>
        </a:p>
      </dgm:t>
    </dgm:pt>
    <dgm:pt modelId="{C767F77B-4D91-784D-8432-CDA3794F0F25}">
      <dgm:prSet phldrT="[Text]"/>
      <dgm:spPr/>
      <dgm:t>
        <a:bodyPr/>
        <a:lstStyle/>
        <a:p>
          <a:r>
            <a:rPr lang="zh-CN" altLang="en-US" dirty="0"/>
            <a:t>性能</a:t>
          </a:r>
          <a:endParaRPr lang="en-US" altLang="zh-CN" dirty="0"/>
        </a:p>
      </dgm:t>
    </dgm:pt>
    <dgm:pt modelId="{BE525C13-062D-174A-AB68-4F12A4F654DC}" type="parTrans" cxnId="{ABCF7664-0300-2C48-BE48-F4CCDE1B4543}">
      <dgm:prSet/>
      <dgm:spPr/>
      <dgm:t>
        <a:bodyPr/>
        <a:lstStyle/>
        <a:p>
          <a:endParaRPr lang="en-US" altLang="zh-CN"/>
        </a:p>
      </dgm:t>
    </dgm:pt>
    <dgm:pt modelId="{18EBB97E-F92E-184C-BE76-57232E6D39DA}" type="sibTrans" cxnId="{ABCF7664-0300-2C48-BE48-F4CCDE1B4543}">
      <dgm:prSet/>
      <dgm:spPr/>
      <dgm:t>
        <a:bodyPr/>
        <a:lstStyle/>
        <a:p>
          <a:endParaRPr lang="en-US" altLang="zh-CN"/>
        </a:p>
      </dgm:t>
    </dgm:pt>
    <dgm:pt modelId="{DE1491B2-6B32-0F44-B438-703812D276F4}">
      <dgm:prSet phldrT="[Text]"/>
      <dgm:spPr/>
      <dgm:t>
        <a:bodyPr/>
        <a:lstStyle/>
        <a:p>
          <a:r>
            <a:rPr lang="zh-CN" altLang="en-US" dirty="0"/>
            <a:t>稳定性</a:t>
          </a:r>
          <a:endParaRPr lang="en-US" altLang="zh-CN" dirty="0"/>
        </a:p>
      </dgm:t>
    </dgm:pt>
    <dgm:pt modelId="{BA3C7B7A-2813-BE43-8122-0A760C3017ED}" type="parTrans" cxnId="{A2D1DE6F-61D2-EF45-9D7B-F8A10304B5F0}">
      <dgm:prSet/>
      <dgm:spPr/>
      <dgm:t>
        <a:bodyPr/>
        <a:lstStyle/>
        <a:p>
          <a:endParaRPr lang="en-US" altLang="zh-CN"/>
        </a:p>
      </dgm:t>
    </dgm:pt>
    <dgm:pt modelId="{8DB21A11-23A4-AE4A-A0E0-A88CB6A52939}" type="sibTrans" cxnId="{A2D1DE6F-61D2-EF45-9D7B-F8A10304B5F0}">
      <dgm:prSet/>
      <dgm:spPr/>
      <dgm:t>
        <a:bodyPr/>
        <a:lstStyle/>
        <a:p>
          <a:endParaRPr lang="en-US" altLang="zh-CN"/>
        </a:p>
      </dgm:t>
    </dgm:pt>
    <dgm:pt modelId="{C254269D-1B40-AB48-BCC6-AA112AFF2483}" type="pres">
      <dgm:prSet presAssocID="{DBEADA0E-F5B9-9E4F-B511-3F68B4DDC830}" presName="Name0" presStyleCnt="0">
        <dgm:presLayoutVars>
          <dgm:dir/>
          <dgm:resizeHandles val="exact"/>
        </dgm:presLayoutVars>
      </dgm:prSet>
      <dgm:spPr/>
    </dgm:pt>
    <dgm:pt modelId="{9DCAA8AC-ABF3-9541-8F57-1BA0B8137A2E}" type="pres">
      <dgm:prSet presAssocID="{F14B468D-05B9-8541-96E1-25C21C5C02FA}" presName="composite" presStyleCnt="0"/>
      <dgm:spPr/>
    </dgm:pt>
    <dgm:pt modelId="{2B1AED9D-95AA-4647-A0D9-DC3D2609C826}" type="pres">
      <dgm:prSet presAssocID="{F14B468D-05B9-8541-96E1-25C21C5C02F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351834-6C48-B649-A3F0-5EBF4A898CF9}" type="pres">
      <dgm:prSet presAssocID="{F14B468D-05B9-8541-96E1-25C21C5C02FA}" presName="txNode" presStyleLbl="node1" presStyleIdx="0" presStyleCnt="3">
        <dgm:presLayoutVars>
          <dgm:bulletEnabled val="1"/>
        </dgm:presLayoutVars>
      </dgm:prSet>
      <dgm:spPr/>
    </dgm:pt>
    <dgm:pt modelId="{073F4A2B-3061-D949-8F19-0FFB54E536C5}" type="pres">
      <dgm:prSet presAssocID="{183204EE-D3FF-AC49-8800-63C1E00AE96F}" presName="sibTrans" presStyleLbl="sibTrans2D1" presStyleIdx="0" presStyleCnt="2"/>
      <dgm:spPr/>
    </dgm:pt>
    <dgm:pt modelId="{236C5DE1-48A4-9843-97C4-52818DCBB777}" type="pres">
      <dgm:prSet presAssocID="{183204EE-D3FF-AC49-8800-63C1E00AE96F}" presName="connTx" presStyleLbl="sibTrans2D1" presStyleIdx="0" presStyleCnt="2"/>
      <dgm:spPr/>
    </dgm:pt>
    <dgm:pt modelId="{BBA759B4-3F2E-CD4D-B76A-634EE391F29B}" type="pres">
      <dgm:prSet presAssocID="{F021239B-B813-AD48-ABB3-D6520E64B054}" presName="composite" presStyleCnt="0"/>
      <dgm:spPr/>
    </dgm:pt>
    <dgm:pt modelId="{9C760CC3-CB68-5C41-A466-0F85A521E766}" type="pres">
      <dgm:prSet presAssocID="{F021239B-B813-AD48-ABB3-D6520E64B054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F654FB-B88A-354B-837B-55A3ACFF0BC1}" type="pres">
      <dgm:prSet presAssocID="{F021239B-B813-AD48-ABB3-D6520E64B054}" presName="txNode" presStyleLbl="node1" presStyleIdx="1" presStyleCnt="3">
        <dgm:presLayoutVars>
          <dgm:bulletEnabled val="1"/>
        </dgm:presLayoutVars>
      </dgm:prSet>
      <dgm:spPr/>
    </dgm:pt>
    <dgm:pt modelId="{458C2AE5-1B86-B449-99AB-9DB0B97869C3}" type="pres">
      <dgm:prSet presAssocID="{F8C521FF-9062-1E41-A1CA-F5225E35F1E6}" presName="sibTrans" presStyleLbl="sibTrans2D1" presStyleIdx="1" presStyleCnt="2"/>
      <dgm:spPr/>
    </dgm:pt>
    <dgm:pt modelId="{0A8E8439-5FE7-6448-ADEF-BE0C669346E5}" type="pres">
      <dgm:prSet presAssocID="{F8C521FF-9062-1E41-A1CA-F5225E35F1E6}" presName="connTx" presStyleLbl="sibTrans2D1" presStyleIdx="1" presStyleCnt="2"/>
      <dgm:spPr/>
    </dgm:pt>
    <dgm:pt modelId="{C2E4203D-5D8D-604E-9CB3-6259425C49D9}" type="pres">
      <dgm:prSet presAssocID="{B087BCC3-6996-B341-B5AA-75ADE7448304}" presName="composite" presStyleCnt="0"/>
      <dgm:spPr/>
    </dgm:pt>
    <dgm:pt modelId="{662A3AB8-07C0-3042-BCF4-0F2BC201075D}" type="pres">
      <dgm:prSet presAssocID="{B087BCC3-6996-B341-B5AA-75ADE7448304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944B4620-B305-ED46-87C5-F41492A84365}" type="pres">
      <dgm:prSet presAssocID="{B087BCC3-6996-B341-B5AA-75ADE7448304}" presName="txNode" presStyleLbl="node1" presStyleIdx="2" presStyleCnt="3">
        <dgm:presLayoutVars>
          <dgm:bulletEnabled val="1"/>
        </dgm:presLayoutVars>
      </dgm:prSet>
      <dgm:spPr/>
    </dgm:pt>
  </dgm:ptLst>
  <dgm:cxnLst>
    <dgm:cxn modelId="{AAC84D24-D1A7-0C47-A0F9-87E4CC4B86ED}" type="presOf" srcId="{EB3A30E8-9EDE-E645-823C-F04FC8F80F90}" destId="{24351834-6C48-B649-A3F0-5EBF4A898CF9}" srcOrd="0" destOrd="1" presId="urn:microsoft.com/office/officeart/2005/8/layout/hProcess10"/>
    <dgm:cxn modelId="{7C06962B-873D-C44D-9658-0545F7AD9B38}" srcId="{DBEADA0E-F5B9-9E4F-B511-3F68B4DDC830}" destId="{F021239B-B813-AD48-ABB3-D6520E64B054}" srcOrd="1" destOrd="0" parTransId="{0C5480D0-C0BF-D346-B64F-5B94C223F1C4}" sibTransId="{F8C521FF-9062-1E41-A1CA-F5225E35F1E6}"/>
    <dgm:cxn modelId="{F22FC034-37EB-8D4F-BBDD-9A685D79B70C}" type="presOf" srcId="{F14B468D-05B9-8541-96E1-25C21C5C02FA}" destId="{24351834-6C48-B649-A3F0-5EBF4A898CF9}" srcOrd="0" destOrd="0" presId="urn:microsoft.com/office/officeart/2005/8/layout/hProcess10"/>
    <dgm:cxn modelId="{410CC737-7BE0-2D4E-8F3F-2E300FA7D8EA}" type="presOf" srcId="{B087BCC3-6996-B341-B5AA-75ADE7448304}" destId="{944B4620-B305-ED46-87C5-F41492A84365}" srcOrd="0" destOrd="0" presId="urn:microsoft.com/office/officeart/2005/8/layout/hProcess10"/>
    <dgm:cxn modelId="{0CDE9A49-3CFD-6C42-80D9-FD8C4AE19FE6}" type="presOf" srcId="{66907822-AED5-C04B-882A-13AB07AD45F5}" destId="{24351834-6C48-B649-A3F0-5EBF4A898CF9}" srcOrd="0" destOrd="2" presId="urn:microsoft.com/office/officeart/2005/8/layout/hProcess10"/>
    <dgm:cxn modelId="{ABCF7664-0300-2C48-BE48-F4CCDE1B4543}" srcId="{B087BCC3-6996-B341-B5AA-75ADE7448304}" destId="{C767F77B-4D91-784D-8432-CDA3794F0F25}" srcOrd="0" destOrd="0" parTransId="{BE525C13-062D-174A-AB68-4F12A4F654DC}" sibTransId="{18EBB97E-F92E-184C-BE76-57232E6D39DA}"/>
    <dgm:cxn modelId="{CD1CBF68-37BD-294D-99C3-8C70A3EA89F1}" type="presOf" srcId="{DE1491B2-6B32-0F44-B438-703812D276F4}" destId="{944B4620-B305-ED46-87C5-F41492A84365}" srcOrd="0" destOrd="2" presId="urn:microsoft.com/office/officeart/2005/8/layout/hProcess10"/>
    <dgm:cxn modelId="{D7F8776B-4CD3-1A49-B013-BE5BA6ED7A52}" type="presOf" srcId="{F021239B-B813-AD48-ABB3-D6520E64B054}" destId="{67F654FB-B88A-354B-837B-55A3ACFF0BC1}" srcOrd="0" destOrd="0" presId="urn:microsoft.com/office/officeart/2005/8/layout/hProcess10"/>
    <dgm:cxn modelId="{3B98916B-9DB3-BA4A-8C93-73549B683151}" srcId="{F14B468D-05B9-8541-96E1-25C21C5C02FA}" destId="{66907822-AED5-C04B-882A-13AB07AD45F5}" srcOrd="1" destOrd="0" parTransId="{0D7D6FE3-0D54-834C-A49D-98794DCEE163}" sibTransId="{60BE4DF7-9212-5447-8C2D-6194437EFBF4}"/>
    <dgm:cxn modelId="{A2D1DE6F-61D2-EF45-9D7B-F8A10304B5F0}" srcId="{B087BCC3-6996-B341-B5AA-75ADE7448304}" destId="{DE1491B2-6B32-0F44-B438-703812D276F4}" srcOrd="1" destOrd="0" parTransId="{BA3C7B7A-2813-BE43-8122-0A760C3017ED}" sibTransId="{8DB21A11-23A4-AE4A-A0E0-A88CB6A52939}"/>
    <dgm:cxn modelId="{AF6AD073-51B8-F24D-9F24-467DFC0FDD0D}" srcId="{DBEADA0E-F5B9-9E4F-B511-3F68B4DDC830}" destId="{B087BCC3-6996-B341-B5AA-75ADE7448304}" srcOrd="2" destOrd="0" parTransId="{FDB7B4AD-E3C6-B244-BC88-6B72C16A9D1F}" sibTransId="{9431DDC0-379C-1245-A55D-6C6CEEC0DF94}"/>
    <dgm:cxn modelId="{1DDA5C8E-A749-2546-9153-8156172F4F94}" type="presOf" srcId="{183204EE-D3FF-AC49-8800-63C1E00AE96F}" destId="{236C5DE1-48A4-9843-97C4-52818DCBB777}" srcOrd="1" destOrd="0" presId="urn:microsoft.com/office/officeart/2005/8/layout/hProcess10"/>
    <dgm:cxn modelId="{B204EA91-2F52-9342-AE65-3CB8239A5258}" srcId="{F021239B-B813-AD48-ABB3-D6520E64B054}" destId="{8D70E120-C5BA-B54A-B864-8AED6601636A}" srcOrd="0" destOrd="0" parTransId="{1174DD5A-3C5A-D343-8AA7-0A89854C14B8}" sibTransId="{EBA0B545-7AFB-FC47-BCD2-7EBF9F688C4E}"/>
    <dgm:cxn modelId="{A16E2A98-4C64-D042-8078-AFEBB50A04AE}" type="presOf" srcId="{8D70E120-C5BA-B54A-B864-8AED6601636A}" destId="{67F654FB-B88A-354B-837B-55A3ACFF0BC1}" srcOrd="0" destOrd="1" presId="urn:microsoft.com/office/officeart/2005/8/layout/hProcess10"/>
    <dgm:cxn modelId="{7F753398-A6B6-7F49-8A67-B76846D06CE5}" type="presOf" srcId="{DBEADA0E-F5B9-9E4F-B511-3F68B4DDC830}" destId="{C254269D-1B40-AB48-BCC6-AA112AFF2483}" srcOrd="0" destOrd="0" presId="urn:microsoft.com/office/officeart/2005/8/layout/hProcess10"/>
    <dgm:cxn modelId="{543DA5A3-424E-8F4F-81EB-44435F6FC2FF}" type="presOf" srcId="{C767F77B-4D91-784D-8432-CDA3794F0F25}" destId="{944B4620-B305-ED46-87C5-F41492A84365}" srcOrd="0" destOrd="1" presId="urn:microsoft.com/office/officeart/2005/8/layout/hProcess10"/>
    <dgm:cxn modelId="{E0B494AB-75A9-D443-9960-91E0FB325927}" type="presOf" srcId="{183204EE-D3FF-AC49-8800-63C1E00AE96F}" destId="{073F4A2B-3061-D949-8F19-0FFB54E536C5}" srcOrd="0" destOrd="0" presId="urn:microsoft.com/office/officeart/2005/8/layout/hProcess10"/>
    <dgm:cxn modelId="{13993CB2-A3F5-6949-883C-FE19F732F324}" srcId="{F021239B-B813-AD48-ABB3-D6520E64B054}" destId="{8AB304CE-080C-C54D-9693-35274A8849F2}" srcOrd="1" destOrd="0" parTransId="{26996848-3F8A-1F46-9155-69D42352772D}" sibTransId="{A4D3DDD4-C70E-0142-B734-2533675E4DCB}"/>
    <dgm:cxn modelId="{84B552B9-AEB2-D74D-BDE3-305F2E7670DB}" srcId="{DBEADA0E-F5B9-9E4F-B511-3F68B4DDC830}" destId="{F14B468D-05B9-8541-96E1-25C21C5C02FA}" srcOrd="0" destOrd="0" parTransId="{44B85EA4-343D-5D49-BBB0-DFD828C064DC}" sibTransId="{183204EE-D3FF-AC49-8800-63C1E00AE96F}"/>
    <dgm:cxn modelId="{D3160DCA-AB0C-974B-9FFE-B547A817FB65}" type="presOf" srcId="{F8C521FF-9062-1E41-A1CA-F5225E35F1E6}" destId="{458C2AE5-1B86-B449-99AB-9DB0B97869C3}" srcOrd="0" destOrd="0" presId="urn:microsoft.com/office/officeart/2005/8/layout/hProcess10"/>
    <dgm:cxn modelId="{D8E3F7CD-8541-7243-B6B8-BAD0D6D5B566}" type="presOf" srcId="{8AB304CE-080C-C54D-9693-35274A8849F2}" destId="{67F654FB-B88A-354B-837B-55A3ACFF0BC1}" srcOrd="0" destOrd="2" presId="urn:microsoft.com/office/officeart/2005/8/layout/hProcess10"/>
    <dgm:cxn modelId="{C14C64FA-3E20-7F4C-A27E-44A9D92C87F5}" type="presOf" srcId="{F8C521FF-9062-1E41-A1CA-F5225E35F1E6}" destId="{0A8E8439-5FE7-6448-ADEF-BE0C669346E5}" srcOrd="1" destOrd="0" presId="urn:microsoft.com/office/officeart/2005/8/layout/hProcess10"/>
    <dgm:cxn modelId="{253FCAFB-1970-8849-B18C-C7152C32A4D3}" srcId="{F14B468D-05B9-8541-96E1-25C21C5C02FA}" destId="{EB3A30E8-9EDE-E645-823C-F04FC8F80F90}" srcOrd="0" destOrd="0" parTransId="{A1C326B3-F3EC-894B-89BF-0BA902BABDA4}" sibTransId="{FAB91F03-936E-DE40-A2E2-4EAAC82015CE}"/>
    <dgm:cxn modelId="{943945B1-7C22-D24D-B5BF-0396F0FAB7DB}" type="presParOf" srcId="{C254269D-1B40-AB48-BCC6-AA112AFF2483}" destId="{9DCAA8AC-ABF3-9541-8F57-1BA0B8137A2E}" srcOrd="0" destOrd="0" presId="urn:microsoft.com/office/officeart/2005/8/layout/hProcess10"/>
    <dgm:cxn modelId="{6CCF274D-05F2-1442-8A82-0A8C489CC93F}" type="presParOf" srcId="{9DCAA8AC-ABF3-9541-8F57-1BA0B8137A2E}" destId="{2B1AED9D-95AA-4647-A0D9-DC3D2609C826}" srcOrd="0" destOrd="0" presId="urn:microsoft.com/office/officeart/2005/8/layout/hProcess10"/>
    <dgm:cxn modelId="{4A989391-D95C-CB48-ACFE-99D0F5A778A8}" type="presParOf" srcId="{9DCAA8AC-ABF3-9541-8F57-1BA0B8137A2E}" destId="{24351834-6C48-B649-A3F0-5EBF4A898CF9}" srcOrd="1" destOrd="0" presId="urn:microsoft.com/office/officeart/2005/8/layout/hProcess10"/>
    <dgm:cxn modelId="{3979A0C8-E1E4-9042-BD85-E4AE742EE77F}" type="presParOf" srcId="{C254269D-1B40-AB48-BCC6-AA112AFF2483}" destId="{073F4A2B-3061-D949-8F19-0FFB54E536C5}" srcOrd="1" destOrd="0" presId="urn:microsoft.com/office/officeart/2005/8/layout/hProcess10"/>
    <dgm:cxn modelId="{239D1F4C-E5C6-8D4C-BFF9-4217D5409CBA}" type="presParOf" srcId="{073F4A2B-3061-D949-8F19-0FFB54E536C5}" destId="{236C5DE1-48A4-9843-97C4-52818DCBB777}" srcOrd="0" destOrd="0" presId="urn:microsoft.com/office/officeart/2005/8/layout/hProcess10"/>
    <dgm:cxn modelId="{084FE8E5-B92A-4741-8CDF-A70EA9107C56}" type="presParOf" srcId="{C254269D-1B40-AB48-BCC6-AA112AFF2483}" destId="{BBA759B4-3F2E-CD4D-B76A-634EE391F29B}" srcOrd="2" destOrd="0" presId="urn:microsoft.com/office/officeart/2005/8/layout/hProcess10"/>
    <dgm:cxn modelId="{B9259E45-0759-044B-96DF-F6D9DD9C5BCA}" type="presParOf" srcId="{BBA759B4-3F2E-CD4D-B76A-634EE391F29B}" destId="{9C760CC3-CB68-5C41-A466-0F85A521E766}" srcOrd="0" destOrd="0" presId="urn:microsoft.com/office/officeart/2005/8/layout/hProcess10"/>
    <dgm:cxn modelId="{DB728779-5F89-BF41-8717-00CB6E73CEA5}" type="presParOf" srcId="{BBA759B4-3F2E-CD4D-B76A-634EE391F29B}" destId="{67F654FB-B88A-354B-837B-55A3ACFF0BC1}" srcOrd="1" destOrd="0" presId="urn:microsoft.com/office/officeart/2005/8/layout/hProcess10"/>
    <dgm:cxn modelId="{9474FDF3-C811-9341-A6C4-984163BA5275}" type="presParOf" srcId="{C254269D-1B40-AB48-BCC6-AA112AFF2483}" destId="{458C2AE5-1B86-B449-99AB-9DB0B97869C3}" srcOrd="3" destOrd="0" presId="urn:microsoft.com/office/officeart/2005/8/layout/hProcess10"/>
    <dgm:cxn modelId="{239CDF7B-5A69-4C44-BA2F-1A8E58B734AC}" type="presParOf" srcId="{458C2AE5-1B86-B449-99AB-9DB0B97869C3}" destId="{0A8E8439-5FE7-6448-ADEF-BE0C669346E5}" srcOrd="0" destOrd="0" presId="urn:microsoft.com/office/officeart/2005/8/layout/hProcess10"/>
    <dgm:cxn modelId="{0392395E-8513-B342-A49F-48969224FDC3}" type="presParOf" srcId="{C254269D-1B40-AB48-BCC6-AA112AFF2483}" destId="{C2E4203D-5D8D-604E-9CB3-6259425C49D9}" srcOrd="4" destOrd="0" presId="urn:microsoft.com/office/officeart/2005/8/layout/hProcess10"/>
    <dgm:cxn modelId="{F70F789E-F9D1-614A-9552-313395FC6DBA}" type="presParOf" srcId="{C2E4203D-5D8D-604E-9CB3-6259425C49D9}" destId="{662A3AB8-07C0-3042-BCF4-0F2BC201075D}" srcOrd="0" destOrd="0" presId="urn:microsoft.com/office/officeart/2005/8/layout/hProcess10"/>
    <dgm:cxn modelId="{E1C53D3E-42C4-7B49-B34A-E5F6300DF117}" type="presParOf" srcId="{C2E4203D-5D8D-604E-9CB3-6259425C49D9}" destId="{944B4620-B305-ED46-87C5-F41492A8436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F86A-5A2E-AF4C-A2B4-4FF8BB349C9A}">
      <dsp:nvSpPr>
        <dsp:cNvPr id="0" name=""/>
        <dsp:cNvSpPr/>
      </dsp:nvSpPr>
      <dsp:spPr>
        <a:xfrm>
          <a:off x="6765937" y="2519548"/>
          <a:ext cx="3647728" cy="15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34"/>
              </a:lnTo>
              <a:lnTo>
                <a:pt x="3647728" y="79134"/>
              </a:lnTo>
              <a:lnTo>
                <a:pt x="3647728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BF009-5540-8D4A-84C1-4B5F3C6DB64E}">
      <dsp:nvSpPr>
        <dsp:cNvPr id="0" name=""/>
        <dsp:cNvSpPr/>
      </dsp:nvSpPr>
      <dsp:spPr>
        <a:xfrm>
          <a:off x="6765937" y="2519548"/>
          <a:ext cx="2735796" cy="15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34"/>
              </a:lnTo>
              <a:lnTo>
                <a:pt x="2735796" y="79134"/>
              </a:lnTo>
              <a:lnTo>
                <a:pt x="2735796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FF994-E85C-B14C-B036-BE751984C789}">
      <dsp:nvSpPr>
        <dsp:cNvPr id="0" name=""/>
        <dsp:cNvSpPr/>
      </dsp:nvSpPr>
      <dsp:spPr>
        <a:xfrm>
          <a:off x="6765937" y="2519548"/>
          <a:ext cx="1823864" cy="15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34"/>
              </a:lnTo>
              <a:lnTo>
                <a:pt x="1823864" y="79134"/>
              </a:lnTo>
              <a:lnTo>
                <a:pt x="1823864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952F0-7733-5846-AC19-10E66FDC53CB}">
      <dsp:nvSpPr>
        <dsp:cNvPr id="0" name=""/>
        <dsp:cNvSpPr/>
      </dsp:nvSpPr>
      <dsp:spPr>
        <a:xfrm>
          <a:off x="6765937" y="2519548"/>
          <a:ext cx="911932" cy="15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34"/>
              </a:lnTo>
              <a:lnTo>
                <a:pt x="911932" y="79134"/>
              </a:lnTo>
              <a:lnTo>
                <a:pt x="911932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69793-66D7-024C-9626-B77C14BEF0D4}">
      <dsp:nvSpPr>
        <dsp:cNvPr id="0" name=""/>
        <dsp:cNvSpPr/>
      </dsp:nvSpPr>
      <dsp:spPr>
        <a:xfrm>
          <a:off x="6720217" y="2519548"/>
          <a:ext cx="91440" cy="158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6E0A7-5D5E-8748-A731-C153D62841D2}">
      <dsp:nvSpPr>
        <dsp:cNvPr id="0" name=""/>
        <dsp:cNvSpPr/>
      </dsp:nvSpPr>
      <dsp:spPr>
        <a:xfrm>
          <a:off x="5854005" y="2519548"/>
          <a:ext cx="911932" cy="158269"/>
        </a:xfrm>
        <a:custGeom>
          <a:avLst/>
          <a:gdLst/>
          <a:ahLst/>
          <a:cxnLst/>
          <a:rect l="0" t="0" r="0" b="0"/>
          <a:pathLst>
            <a:path>
              <a:moveTo>
                <a:pt x="911932" y="0"/>
              </a:moveTo>
              <a:lnTo>
                <a:pt x="911932" y="79134"/>
              </a:lnTo>
              <a:lnTo>
                <a:pt x="0" y="79134"/>
              </a:lnTo>
              <a:lnTo>
                <a:pt x="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74D94-957A-D24D-8D4C-AB7354F7B037}">
      <dsp:nvSpPr>
        <dsp:cNvPr id="0" name=""/>
        <dsp:cNvSpPr/>
      </dsp:nvSpPr>
      <dsp:spPr>
        <a:xfrm>
          <a:off x="4942072" y="2519548"/>
          <a:ext cx="1823864" cy="158269"/>
        </a:xfrm>
        <a:custGeom>
          <a:avLst/>
          <a:gdLst/>
          <a:ahLst/>
          <a:cxnLst/>
          <a:rect l="0" t="0" r="0" b="0"/>
          <a:pathLst>
            <a:path>
              <a:moveTo>
                <a:pt x="1823864" y="0"/>
              </a:moveTo>
              <a:lnTo>
                <a:pt x="1823864" y="79134"/>
              </a:lnTo>
              <a:lnTo>
                <a:pt x="0" y="79134"/>
              </a:lnTo>
              <a:lnTo>
                <a:pt x="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6C7EB-8077-454D-8B7F-1D813301C39F}">
      <dsp:nvSpPr>
        <dsp:cNvPr id="0" name=""/>
        <dsp:cNvSpPr/>
      </dsp:nvSpPr>
      <dsp:spPr>
        <a:xfrm>
          <a:off x="4030140" y="2519548"/>
          <a:ext cx="2735796" cy="158269"/>
        </a:xfrm>
        <a:custGeom>
          <a:avLst/>
          <a:gdLst/>
          <a:ahLst/>
          <a:cxnLst/>
          <a:rect l="0" t="0" r="0" b="0"/>
          <a:pathLst>
            <a:path>
              <a:moveTo>
                <a:pt x="2735796" y="0"/>
              </a:moveTo>
              <a:lnTo>
                <a:pt x="2735796" y="79134"/>
              </a:lnTo>
              <a:lnTo>
                <a:pt x="0" y="79134"/>
              </a:lnTo>
              <a:lnTo>
                <a:pt x="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2E9C2-0032-CF4E-A91B-EF86545A478C}">
      <dsp:nvSpPr>
        <dsp:cNvPr id="0" name=""/>
        <dsp:cNvSpPr/>
      </dsp:nvSpPr>
      <dsp:spPr>
        <a:xfrm>
          <a:off x="3118208" y="2519548"/>
          <a:ext cx="3647728" cy="158269"/>
        </a:xfrm>
        <a:custGeom>
          <a:avLst/>
          <a:gdLst/>
          <a:ahLst/>
          <a:cxnLst/>
          <a:rect l="0" t="0" r="0" b="0"/>
          <a:pathLst>
            <a:path>
              <a:moveTo>
                <a:pt x="3647728" y="0"/>
              </a:moveTo>
              <a:lnTo>
                <a:pt x="3647728" y="79134"/>
              </a:lnTo>
              <a:lnTo>
                <a:pt x="0" y="79134"/>
              </a:lnTo>
              <a:lnTo>
                <a:pt x="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DAA15-2941-8A48-933A-CFF1DF87FCB6}">
      <dsp:nvSpPr>
        <dsp:cNvPr id="0" name=""/>
        <dsp:cNvSpPr/>
      </dsp:nvSpPr>
      <dsp:spPr>
        <a:xfrm>
          <a:off x="1294344" y="2519548"/>
          <a:ext cx="911932" cy="15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34"/>
              </a:lnTo>
              <a:lnTo>
                <a:pt x="911932" y="79134"/>
              </a:lnTo>
              <a:lnTo>
                <a:pt x="911932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1ED94-7097-9841-9E19-AB94F1E1646A}">
      <dsp:nvSpPr>
        <dsp:cNvPr id="0" name=""/>
        <dsp:cNvSpPr/>
      </dsp:nvSpPr>
      <dsp:spPr>
        <a:xfrm>
          <a:off x="1248624" y="2519548"/>
          <a:ext cx="91440" cy="158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CFB38-7E2B-A841-B39E-91B5A3AE6EA9}">
      <dsp:nvSpPr>
        <dsp:cNvPr id="0" name=""/>
        <dsp:cNvSpPr/>
      </dsp:nvSpPr>
      <dsp:spPr>
        <a:xfrm>
          <a:off x="382411" y="2519548"/>
          <a:ext cx="911932" cy="158269"/>
        </a:xfrm>
        <a:custGeom>
          <a:avLst/>
          <a:gdLst/>
          <a:ahLst/>
          <a:cxnLst/>
          <a:rect l="0" t="0" r="0" b="0"/>
          <a:pathLst>
            <a:path>
              <a:moveTo>
                <a:pt x="911932" y="0"/>
              </a:moveTo>
              <a:lnTo>
                <a:pt x="911932" y="79134"/>
              </a:lnTo>
              <a:lnTo>
                <a:pt x="0" y="79134"/>
              </a:lnTo>
              <a:lnTo>
                <a:pt x="0" y="15826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6F2E4-BB14-344C-B568-75C5C150FE31}">
      <dsp:nvSpPr>
        <dsp:cNvPr id="0" name=""/>
        <dsp:cNvSpPr/>
      </dsp:nvSpPr>
      <dsp:spPr>
        <a:xfrm>
          <a:off x="917512" y="2142717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语音</a:t>
          </a:r>
          <a:endParaRPr lang="en-US" altLang="zh-CN" sz="800" kern="1200" dirty="0"/>
        </a:p>
      </dsp:txBody>
      <dsp:txXfrm>
        <a:off x="917512" y="2142717"/>
        <a:ext cx="753662" cy="376831"/>
      </dsp:txXfrm>
    </dsp:sp>
    <dsp:sp modelId="{0FC00417-FA14-A94A-98BC-DDDF39E0DF53}">
      <dsp:nvSpPr>
        <dsp:cNvPr id="0" name=""/>
        <dsp:cNvSpPr/>
      </dsp:nvSpPr>
      <dsp:spPr>
        <a:xfrm>
          <a:off x="5580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ASR</a:t>
          </a:r>
        </a:p>
      </dsp:txBody>
      <dsp:txXfrm>
        <a:off x="5580" y="2677818"/>
        <a:ext cx="753662" cy="376831"/>
      </dsp:txXfrm>
    </dsp:sp>
    <dsp:sp modelId="{3E746E02-21BE-994C-93BF-93B6F2603FE3}">
      <dsp:nvSpPr>
        <dsp:cNvPr id="0" name=""/>
        <dsp:cNvSpPr/>
      </dsp:nvSpPr>
      <dsp:spPr>
        <a:xfrm>
          <a:off x="917512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TTS</a:t>
          </a:r>
        </a:p>
      </dsp:txBody>
      <dsp:txXfrm>
        <a:off x="917512" y="2677818"/>
        <a:ext cx="753662" cy="376831"/>
      </dsp:txXfrm>
    </dsp:sp>
    <dsp:sp modelId="{C0F2F6B5-4FFD-FE41-AAE5-B022A00D66BB}">
      <dsp:nvSpPr>
        <dsp:cNvPr id="0" name=""/>
        <dsp:cNvSpPr/>
      </dsp:nvSpPr>
      <dsp:spPr>
        <a:xfrm>
          <a:off x="1829444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VAD</a:t>
          </a:r>
        </a:p>
      </dsp:txBody>
      <dsp:txXfrm>
        <a:off x="1829444" y="2677818"/>
        <a:ext cx="753662" cy="376831"/>
      </dsp:txXfrm>
    </dsp:sp>
    <dsp:sp modelId="{4A12EE63-7307-124B-BD1C-DF8EB4B85DB7}">
      <dsp:nvSpPr>
        <dsp:cNvPr id="0" name=""/>
        <dsp:cNvSpPr/>
      </dsp:nvSpPr>
      <dsp:spPr>
        <a:xfrm>
          <a:off x="6389105" y="2142717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语义</a:t>
          </a:r>
          <a:endParaRPr lang="en-US" altLang="zh-CN" sz="800" kern="1200" dirty="0"/>
        </a:p>
      </dsp:txBody>
      <dsp:txXfrm>
        <a:off x="6389105" y="2142717"/>
        <a:ext cx="753662" cy="376831"/>
      </dsp:txXfrm>
    </dsp:sp>
    <dsp:sp modelId="{AC2371AC-7222-6D41-889B-7D5A59F509BF}">
      <dsp:nvSpPr>
        <dsp:cNvPr id="0" name=""/>
        <dsp:cNvSpPr/>
      </dsp:nvSpPr>
      <dsp:spPr>
        <a:xfrm>
          <a:off x="2741377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Semantic Inference </a:t>
          </a:r>
        </a:p>
      </dsp:txBody>
      <dsp:txXfrm>
        <a:off x="2741377" y="2677818"/>
        <a:ext cx="753662" cy="376831"/>
      </dsp:txXfrm>
    </dsp:sp>
    <dsp:sp modelId="{52B56F5A-7740-F046-9135-F6988F05E1BC}">
      <dsp:nvSpPr>
        <dsp:cNvPr id="0" name=""/>
        <dsp:cNvSpPr/>
      </dsp:nvSpPr>
      <dsp:spPr>
        <a:xfrm>
          <a:off x="3653309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Document Classification</a:t>
          </a:r>
        </a:p>
      </dsp:txBody>
      <dsp:txXfrm>
        <a:off x="3653309" y="2677818"/>
        <a:ext cx="753662" cy="376831"/>
      </dsp:txXfrm>
    </dsp:sp>
    <dsp:sp modelId="{682D33F7-0383-4E4C-BA5C-A16081392E3F}">
      <dsp:nvSpPr>
        <dsp:cNvPr id="0" name=""/>
        <dsp:cNvSpPr/>
      </dsp:nvSpPr>
      <dsp:spPr>
        <a:xfrm>
          <a:off x="4565241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Reading Comprehension</a:t>
          </a:r>
        </a:p>
      </dsp:txBody>
      <dsp:txXfrm>
        <a:off x="4565241" y="2677818"/>
        <a:ext cx="753662" cy="376831"/>
      </dsp:txXfrm>
    </dsp:sp>
    <dsp:sp modelId="{37CA4721-4579-EC4A-9FB1-F0162A5A227F}">
      <dsp:nvSpPr>
        <dsp:cNvPr id="0" name=""/>
        <dsp:cNvSpPr/>
      </dsp:nvSpPr>
      <dsp:spPr>
        <a:xfrm>
          <a:off x="5477173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Slot Filling</a:t>
          </a:r>
        </a:p>
      </dsp:txBody>
      <dsp:txXfrm>
        <a:off x="5477173" y="2677818"/>
        <a:ext cx="753662" cy="376831"/>
      </dsp:txXfrm>
    </dsp:sp>
    <dsp:sp modelId="{0396FACF-6B09-DD4A-AC80-90A48DADE4EB}">
      <dsp:nvSpPr>
        <dsp:cNvPr id="0" name=""/>
        <dsp:cNvSpPr/>
      </dsp:nvSpPr>
      <dsp:spPr>
        <a:xfrm>
          <a:off x="6389105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Dialog State Tracking</a:t>
          </a:r>
        </a:p>
      </dsp:txBody>
      <dsp:txXfrm>
        <a:off x="6389105" y="2677818"/>
        <a:ext cx="753662" cy="376831"/>
      </dsp:txXfrm>
    </dsp:sp>
    <dsp:sp modelId="{3B96816B-01F5-D14C-93A2-9CE8706CD297}">
      <dsp:nvSpPr>
        <dsp:cNvPr id="0" name=""/>
        <dsp:cNvSpPr/>
      </dsp:nvSpPr>
      <dsp:spPr>
        <a:xfrm>
          <a:off x="7301038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NLG</a:t>
          </a:r>
        </a:p>
      </dsp:txBody>
      <dsp:txXfrm>
        <a:off x="7301038" y="2677818"/>
        <a:ext cx="753662" cy="376831"/>
      </dsp:txXfrm>
    </dsp:sp>
    <dsp:sp modelId="{AF4417CF-E69A-3546-AE86-F50CD17A1C15}">
      <dsp:nvSpPr>
        <dsp:cNvPr id="0" name=""/>
        <dsp:cNvSpPr/>
      </dsp:nvSpPr>
      <dsp:spPr>
        <a:xfrm>
          <a:off x="8212970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NER</a:t>
          </a:r>
        </a:p>
      </dsp:txBody>
      <dsp:txXfrm>
        <a:off x="8212970" y="2677818"/>
        <a:ext cx="753662" cy="376831"/>
      </dsp:txXfrm>
    </dsp:sp>
    <dsp:sp modelId="{29D7CF08-FD88-7348-AB02-BD6856B4C794}">
      <dsp:nvSpPr>
        <dsp:cNvPr id="0" name=""/>
        <dsp:cNvSpPr/>
      </dsp:nvSpPr>
      <dsp:spPr>
        <a:xfrm>
          <a:off x="9124902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POS</a:t>
          </a:r>
        </a:p>
      </dsp:txBody>
      <dsp:txXfrm>
        <a:off x="9124902" y="2677818"/>
        <a:ext cx="753662" cy="376831"/>
      </dsp:txXfrm>
    </dsp:sp>
    <dsp:sp modelId="{6361AAE3-069A-D949-AA9D-37A435C10F00}">
      <dsp:nvSpPr>
        <dsp:cNvPr id="0" name=""/>
        <dsp:cNvSpPr/>
      </dsp:nvSpPr>
      <dsp:spPr>
        <a:xfrm>
          <a:off x="10036834" y="2677818"/>
          <a:ext cx="753662" cy="37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KG</a:t>
          </a:r>
        </a:p>
      </dsp:txBody>
      <dsp:txXfrm>
        <a:off x="10036834" y="2677818"/>
        <a:ext cx="753662" cy="376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AED9D-95AA-4647-A0D9-DC3D2609C826}">
      <dsp:nvSpPr>
        <dsp:cNvPr id="0" name=""/>
        <dsp:cNvSpPr/>
      </dsp:nvSpPr>
      <dsp:spPr>
        <a:xfrm>
          <a:off x="3690" y="1039637"/>
          <a:ext cx="1738708" cy="17387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51834-6C48-B649-A3F0-5EBF4A898CF9}">
      <dsp:nvSpPr>
        <dsp:cNvPr id="0" name=""/>
        <dsp:cNvSpPr/>
      </dsp:nvSpPr>
      <dsp:spPr>
        <a:xfrm>
          <a:off x="286736" y="2082861"/>
          <a:ext cx="1738708" cy="17387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实验</a:t>
          </a:r>
          <a:endParaRPr lang="en-US" altLang="zh-C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灵活性</a:t>
          </a:r>
          <a:endParaRPr lang="en-US" altLang="zh-C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复用性</a:t>
          </a:r>
          <a:endParaRPr lang="en-US" altLang="zh-CN" sz="2300" kern="1200" dirty="0"/>
        </a:p>
      </dsp:txBody>
      <dsp:txXfrm>
        <a:off x="337661" y="2133786"/>
        <a:ext cx="1636858" cy="1636858"/>
      </dsp:txXfrm>
    </dsp:sp>
    <dsp:sp modelId="{073F4A2B-3061-D949-8F19-0FFB54E536C5}">
      <dsp:nvSpPr>
        <dsp:cNvPr id="0" name=""/>
        <dsp:cNvSpPr/>
      </dsp:nvSpPr>
      <dsp:spPr>
        <a:xfrm>
          <a:off x="2077312" y="1700097"/>
          <a:ext cx="334913" cy="41778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500" kern="1200"/>
        </a:p>
      </dsp:txBody>
      <dsp:txXfrm>
        <a:off x="2077312" y="1783654"/>
        <a:ext cx="234439" cy="250673"/>
      </dsp:txXfrm>
    </dsp:sp>
    <dsp:sp modelId="{9C760CC3-CB68-5C41-A466-0F85A521E766}">
      <dsp:nvSpPr>
        <dsp:cNvPr id="0" name=""/>
        <dsp:cNvSpPr/>
      </dsp:nvSpPr>
      <dsp:spPr>
        <a:xfrm>
          <a:off x="2699294" y="1039637"/>
          <a:ext cx="1738708" cy="17387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54FB-B88A-354B-837B-55A3ACFF0BC1}">
      <dsp:nvSpPr>
        <dsp:cNvPr id="0" name=""/>
        <dsp:cNvSpPr/>
      </dsp:nvSpPr>
      <dsp:spPr>
        <a:xfrm>
          <a:off x="2982340" y="2082861"/>
          <a:ext cx="1738708" cy="17387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生产</a:t>
          </a:r>
          <a:endParaRPr lang="en-US" altLang="zh-C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鲁棒性</a:t>
          </a:r>
          <a:endParaRPr lang="en-US" altLang="zh-C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统一性</a:t>
          </a:r>
          <a:endParaRPr lang="en-US" altLang="zh-CN" sz="2300" kern="1200" dirty="0"/>
        </a:p>
      </dsp:txBody>
      <dsp:txXfrm>
        <a:off x="3033265" y="2133786"/>
        <a:ext cx="1636858" cy="1636858"/>
      </dsp:txXfrm>
    </dsp:sp>
    <dsp:sp modelId="{458C2AE5-1B86-B449-99AB-9DB0B97869C3}">
      <dsp:nvSpPr>
        <dsp:cNvPr id="0" name=""/>
        <dsp:cNvSpPr/>
      </dsp:nvSpPr>
      <dsp:spPr>
        <a:xfrm>
          <a:off x="4772916" y="1700097"/>
          <a:ext cx="334913" cy="41778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500" kern="1200"/>
        </a:p>
      </dsp:txBody>
      <dsp:txXfrm>
        <a:off x="4772916" y="1783654"/>
        <a:ext cx="234439" cy="250673"/>
      </dsp:txXfrm>
    </dsp:sp>
    <dsp:sp modelId="{662A3AB8-07C0-3042-BCF4-0F2BC201075D}">
      <dsp:nvSpPr>
        <dsp:cNvPr id="0" name=""/>
        <dsp:cNvSpPr/>
      </dsp:nvSpPr>
      <dsp:spPr>
        <a:xfrm>
          <a:off x="5394898" y="1039637"/>
          <a:ext cx="1738708" cy="17387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4620-B305-ED46-87C5-F41492A84365}">
      <dsp:nvSpPr>
        <dsp:cNvPr id="0" name=""/>
        <dsp:cNvSpPr/>
      </dsp:nvSpPr>
      <dsp:spPr>
        <a:xfrm>
          <a:off x="5677944" y="2082861"/>
          <a:ext cx="1738708" cy="17387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部署</a:t>
          </a:r>
          <a:endParaRPr lang="en-US" altLang="zh-C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性能</a:t>
          </a:r>
          <a:endParaRPr lang="en-US" altLang="zh-C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稳定性</a:t>
          </a:r>
          <a:endParaRPr lang="en-US" altLang="zh-CN" sz="2300" kern="1200" dirty="0"/>
        </a:p>
      </dsp:txBody>
      <dsp:txXfrm>
        <a:off x="5728869" y="2133786"/>
        <a:ext cx="1636858" cy="1636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4770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all-0910.mp4" descr="call-0910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三角形 8"/>
          <p:cNvSpPr/>
          <p:nvPr/>
        </p:nvSpPr>
        <p:spPr>
          <a:xfrm rot="5400000">
            <a:off x="216874" y="869091"/>
            <a:ext cx="129306" cy="111471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文本框 9"/>
          <p:cNvSpPr txBox="1"/>
          <p:nvPr/>
        </p:nvSpPr>
        <p:spPr>
          <a:xfrm>
            <a:off x="1598722" y="183346"/>
            <a:ext cx="2157732" cy="96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8400"/>
              </a:lnSpc>
              <a:defRPr sz="2200"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智能外呼机器人</a:t>
            </a:r>
            <a:endParaRPr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BC14-22CA-6647-BF0A-8A84E298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30656-AE10-7C47-BEE2-C4D34E3C5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448503" cy="4351338"/>
          </a:xfrm>
        </p:spPr>
        <p:txBody>
          <a:bodyPr/>
          <a:lstStyle/>
          <a:p>
            <a:r>
              <a:rPr kumimoji="1" lang="en-US" altLang="zh-CN" dirty="0"/>
              <a:t>SWAG</a:t>
            </a:r>
            <a:r>
              <a:rPr kumimoji="1" lang="ja-JP" altLang="en-US"/>
              <a:t>数据集</a:t>
            </a:r>
            <a:r>
              <a:rPr kumimoji="1" lang="zh-CN" altLang="en-US" dirty="0"/>
              <a:t>，</a:t>
            </a:r>
            <a:r>
              <a:rPr lang="en-US" dirty="0"/>
              <a:t>Rowan Zellers, Y. B., Roy Schwartz, </a:t>
            </a:r>
            <a:r>
              <a:rPr lang="en-US" dirty="0" err="1"/>
              <a:t>Yejin</a:t>
            </a:r>
            <a:r>
              <a:rPr lang="en-US" dirty="0"/>
              <a:t> Choi (2018)</a:t>
            </a:r>
          </a:p>
          <a:p>
            <a:r>
              <a:rPr kumimoji="1" lang="ja-JP" altLang="en-US"/>
              <a:t>采用简单分类器多次过滤的方法来得到对抗样本</a:t>
            </a:r>
            <a:r>
              <a:rPr kumimoji="1" lang="zh-CN" altLang="en-US" dirty="0"/>
              <a:t>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683D2-9FD3-114F-ADDF-820C3A01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93" y="937172"/>
            <a:ext cx="58674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844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0D95-FAD6-A04A-8872-BF822DF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6A981-4F5E-C146-8D24-3BB06653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10" y="0"/>
            <a:ext cx="982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97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E3FB-6917-1449-856F-AE72F0E3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 Classification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6341B-D849-7248-A177-931515EA6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732283" cy="4351338"/>
          </a:xfrm>
        </p:spPr>
        <p:txBody>
          <a:bodyPr/>
          <a:lstStyle/>
          <a:p>
            <a:r>
              <a:rPr kumimoji="1" lang="ja-JP" altLang="en-US"/>
              <a:t>除了</a:t>
            </a:r>
            <a:r>
              <a:rPr kumimoji="1" lang="en-US" altLang="ja-JP" dirty="0"/>
              <a:t>Pre-train</a:t>
            </a:r>
            <a:r>
              <a:rPr kumimoji="1" lang="ja-JP" altLang="en-US"/>
              <a:t>之外还能怎么玩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lang="en-US" dirty="0"/>
              <a:t>Devendra Singh </a:t>
            </a:r>
            <a:r>
              <a:rPr lang="en-US" dirty="0" err="1"/>
              <a:t>Sachan</a:t>
            </a:r>
            <a:r>
              <a:rPr lang="en-US" dirty="0"/>
              <a:t>, M. Z., Ruslan </a:t>
            </a:r>
            <a:r>
              <a:rPr lang="en-US" dirty="0" err="1"/>
              <a:t>Salakhutdinov</a:t>
            </a:r>
            <a:r>
              <a:rPr lang="en-US" dirty="0"/>
              <a:t>. (2019)</a:t>
            </a:r>
            <a:r>
              <a:rPr lang="ja-JP" altLang="en-US"/>
              <a:t>采用最简单的结构</a:t>
            </a:r>
            <a:r>
              <a:rPr lang="zh-CN" altLang="en-US" dirty="0"/>
              <a:t>，</a:t>
            </a:r>
            <a:r>
              <a:rPr lang="ja-JP" altLang="en-US"/>
              <a:t>但在</a:t>
            </a:r>
            <a:r>
              <a:rPr lang="en-US" altLang="zh-CN" dirty="0"/>
              <a:t>loss</a:t>
            </a:r>
            <a:r>
              <a:rPr lang="ja-JP" altLang="en-US"/>
              <a:t>上做文章</a:t>
            </a:r>
            <a:r>
              <a:rPr lang="zh-CN" altLang="en-US" dirty="0"/>
              <a:t>，</a:t>
            </a:r>
            <a:r>
              <a:rPr lang="ja-JP" altLang="en-US"/>
              <a:t>采用监督与半监督训练</a:t>
            </a:r>
            <a:r>
              <a:rPr lang="zh-CN" altLang="en-US" dirty="0"/>
              <a:t>、</a:t>
            </a:r>
            <a:r>
              <a:rPr lang="ja-JP" altLang="en-US"/>
              <a:t>对抗训练一起进行的方式来达到不错的效果</a:t>
            </a:r>
            <a:r>
              <a:rPr lang="zh-CN" altLang="en-US" dirty="0"/>
              <a:t>。</a:t>
            </a:r>
            <a:endParaRPr lang="en-US" dirty="0"/>
          </a:p>
          <a:p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C1748-DBAA-7045-854D-E5CB5763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0"/>
            <a:ext cx="6375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360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6385-7B05-DE4E-9211-A38F6D38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NLG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FB18-0AE2-0C42-94DB-4B5A2E59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690241" cy="4351338"/>
          </a:xfrm>
        </p:spPr>
        <p:txBody>
          <a:bodyPr/>
          <a:lstStyle/>
          <a:p>
            <a:r>
              <a:rPr lang="en-US" dirty="0"/>
              <a:t>Gu, J., Liu, Q., &amp; Cho, K. (2019)</a:t>
            </a:r>
            <a:r>
              <a:rPr kumimoji="1" lang="zh-CN" altLang="en-US" dirty="0"/>
              <a:t>，</a:t>
            </a:r>
            <a:r>
              <a:rPr kumimoji="1" lang="ja-JP" altLang="en-US"/>
              <a:t>用插入法生成</a:t>
            </a:r>
            <a:r>
              <a:rPr kumimoji="1" lang="zh-CN" altLang="en-US" dirty="0"/>
              <a:t>，</a:t>
            </a:r>
            <a:r>
              <a:rPr kumimoji="1" lang="ja-JP" altLang="en-US"/>
              <a:t>采用同时预测相对位置以及词来决定生成顺序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21851-A94C-674B-8EE7-AE862E19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728663"/>
            <a:ext cx="5613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40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94C5-E472-284A-9381-E52E32DA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NLG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2A6C6-3BAD-D546-AA53-17BE6B901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690688"/>
            <a:ext cx="11493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84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C1B6-D5AD-F44A-AA0D-A00E7E98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从算法到工具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39F93-2801-B745-B25D-4A787940D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我们来谈谈</a:t>
            </a:r>
            <a:r>
              <a:rPr kumimoji="1" lang="en-US" altLang="ja-JP" dirty="0"/>
              <a:t>TensorFlow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1226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5598-7A46-3C46-9BF9-9856449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从算法到工具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1B8A-791D-9541-9BEA-7BB20D983B3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kumimoji="1" lang="ja-JP" altLang="en-US"/>
              <a:t>现在我们来谈谈</a:t>
            </a:r>
            <a:r>
              <a:rPr kumimoji="1" lang="en-US" altLang="ja-JP" dirty="0"/>
              <a:t>TensorFlow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8895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067C-774A-9042-AFA9-777EE66D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为什么用</a:t>
            </a:r>
            <a:r>
              <a:rPr kumimoji="1" lang="en-US" altLang="ja-JP" dirty="0"/>
              <a:t>TensorFlow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7DB1F-9484-FA4B-BBE7-FEBE80DFF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历史因素</a:t>
            </a:r>
            <a:endParaRPr kumimoji="1" lang="en-US" altLang="ja-JP" dirty="0"/>
          </a:p>
          <a:p>
            <a:pPr lvl="1"/>
            <a:r>
              <a:rPr kumimoji="1" lang="ja-JP" altLang="en-US"/>
              <a:t>当年</a:t>
            </a:r>
            <a:r>
              <a:rPr kumimoji="1" lang="en-US" altLang="ja-JP" dirty="0"/>
              <a:t>……</a:t>
            </a:r>
          </a:p>
          <a:p>
            <a:pPr lvl="1"/>
            <a:r>
              <a:rPr kumimoji="1" lang="ja-JP" altLang="en-US"/>
              <a:t>工业部署的支持</a:t>
            </a:r>
            <a:endParaRPr kumimoji="1" lang="en-US" altLang="ja-JP" dirty="0"/>
          </a:p>
          <a:p>
            <a:pPr lvl="1"/>
            <a:r>
              <a:rPr kumimoji="1" lang="ja-JP" altLang="en-US"/>
              <a:t>相对齐全的文档和相对活跃的社区</a:t>
            </a:r>
            <a:endParaRPr kumimoji="1" lang="en-US" altLang="ja-JP" dirty="0"/>
          </a:p>
          <a:p>
            <a:pPr lvl="1"/>
            <a:r>
              <a:rPr kumimoji="1" lang="ja-JP" altLang="en-US"/>
              <a:t>对分布式计算的支持</a:t>
            </a:r>
            <a:endParaRPr kumimoji="1" lang="en-US" altLang="ja-JP" dirty="0"/>
          </a:p>
          <a:p>
            <a:r>
              <a:rPr kumimoji="1" lang="ja-JP" altLang="en-US"/>
              <a:t>不友善的地方</a:t>
            </a:r>
            <a:endParaRPr kumimoji="1" lang="en-US" altLang="ja-JP" dirty="0"/>
          </a:p>
          <a:p>
            <a:pPr lvl="1"/>
            <a:r>
              <a:rPr kumimoji="1" lang="ja-JP" altLang="en-US"/>
              <a:t>冗余的</a:t>
            </a:r>
            <a:r>
              <a:rPr kumimoji="1" lang="en-US" altLang="ja-JP" dirty="0"/>
              <a:t>API</a:t>
            </a:r>
          </a:p>
          <a:p>
            <a:pPr lvl="1"/>
            <a:r>
              <a:rPr kumimoji="1" lang="ja-JP" altLang="en-US"/>
              <a:t>静态图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Eager</a:t>
            </a:r>
            <a:r>
              <a:rPr kumimoji="1" lang="ja-JP" altLang="en-US"/>
              <a:t>真香</a:t>
            </a:r>
            <a:r>
              <a:rPr kumimoji="1" lang="zh-CN" altLang="en-US" dirty="0"/>
              <a:t>？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290949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E97FC8-C115-2F4E-81D5-0BA62E3B8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151608"/>
              </p:ext>
            </p:extLst>
          </p:nvPr>
        </p:nvGraphicFramePr>
        <p:xfrm>
          <a:off x="2201144" y="1126562"/>
          <a:ext cx="7420343" cy="486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23007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B758-7635-9A49-A8DC-E30B066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设计实验代码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B99CB-3AC5-D248-8D8E-59E741186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6151179" cy="4351338"/>
          </a:xfrm>
        </p:spPr>
        <p:txBody>
          <a:bodyPr/>
          <a:lstStyle/>
          <a:p>
            <a:r>
              <a:rPr kumimoji="1" lang="ja-JP" altLang="en-US"/>
              <a:t>灵活性与复用性</a:t>
            </a:r>
            <a:endParaRPr kumimoji="1" lang="en-US" altLang="ja-JP" dirty="0"/>
          </a:p>
          <a:p>
            <a:pPr lvl="1"/>
            <a:r>
              <a:rPr kumimoji="1" lang="ja-JP" altLang="en-US">
                <a:sym typeface="Wingdings" pitchFamily="2" charset="2"/>
              </a:rPr>
              <a:t>模块化成熟的部分</a:t>
            </a:r>
            <a:endParaRPr kumimoji="1" lang="en-US" altLang="ja-JP" dirty="0">
              <a:sym typeface="Wingdings" pitchFamily="2" charset="2"/>
            </a:endParaRPr>
          </a:p>
          <a:p>
            <a:pPr lvl="1"/>
            <a:r>
              <a:rPr kumimoji="1" lang="ja-JP" altLang="en-US">
                <a:sym typeface="Wingdings" pitchFamily="2" charset="2"/>
              </a:rPr>
              <a:t>不成熟的部分使用函数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kumimoji="1" lang="en-US" altLang="zh-CN" dirty="0">
                <a:sym typeface="Wingdings" pitchFamily="2" charset="2"/>
              </a:rPr>
              <a:t>T2T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ja-JP" altLang="en-US">
                <a:sym typeface="Wingdings" pitchFamily="2" charset="2"/>
              </a:rPr>
              <a:t>构建自己的训练流程框架</a:t>
            </a:r>
            <a:r>
              <a:rPr kumimoji="1" lang="en-US" altLang="ja-JP" dirty="0">
                <a:sym typeface="Wingdings" pitchFamily="2" charset="2"/>
              </a:rPr>
              <a:t>(Estimator is good, but…)</a:t>
            </a:r>
          </a:p>
          <a:p>
            <a:pPr lvl="1"/>
            <a:r>
              <a:rPr kumimoji="1" lang="ja-JP" altLang="en-US">
                <a:sym typeface="Wingdings" pitchFamily="2" charset="2"/>
              </a:rPr>
              <a:t>构建自己的数据流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kumimoji="1" lang="en-US" altLang="zh-CN" dirty="0">
                <a:sym typeface="Wingdings" pitchFamily="2" charset="2"/>
              </a:rPr>
              <a:t>Dataset is good, but…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ja-JP" altLang="en-US">
                <a:sym typeface="Wingdings" pitchFamily="2" charset="2"/>
              </a:rPr>
              <a:t>单元测试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1FE1A-99D4-B648-9E3C-FD33BDC2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407" y="166688"/>
            <a:ext cx="35941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12BE21-7FDB-9247-A9B5-A83DEFB1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07" y="2351800"/>
            <a:ext cx="3454400" cy="241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1064F-C137-7C4B-98EC-4D43B1B3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07" y="4796333"/>
            <a:ext cx="3390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899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语音演示 0911.mp4" descr="语音演示 091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7224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0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255-5D2B-B24B-B19E-F538D28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实验转为生产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5F5C6-5FB5-5741-9AEE-0D6696D7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508531" cy="4351338"/>
          </a:xfrm>
        </p:spPr>
        <p:txBody>
          <a:bodyPr/>
          <a:lstStyle/>
          <a:p>
            <a:r>
              <a:rPr kumimoji="1" lang="ja-JP" altLang="en-US"/>
              <a:t>鲁棒性</a:t>
            </a:r>
            <a:endParaRPr kumimoji="1" lang="en-US" altLang="ja-JP" dirty="0"/>
          </a:p>
          <a:p>
            <a:pPr lvl="1"/>
            <a:r>
              <a:rPr kumimoji="1" lang="ja-JP" altLang="en-US"/>
              <a:t>生产环境的数据多变</a:t>
            </a:r>
            <a:endParaRPr kumimoji="1" lang="en-US" altLang="ja-JP" dirty="0"/>
          </a:p>
          <a:p>
            <a:pPr lvl="1"/>
            <a:r>
              <a:rPr kumimoji="1" lang="ja-JP" altLang="en-US"/>
              <a:t>小心你的预处理</a:t>
            </a:r>
            <a:r>
              <a:rPr kumimoji="1" lang="zh-CN" altLang="en-US" dirty="0"/>
              <a:t>，</a:t>
            </a:r>
            <a:r>
              <a:rPr kumimoji="1" lang="ja-JP" altLang="en-US"/>
              <a:t>请考虑尽可能多的</a:t>
            </a:r>
            <a:r>
              <a:rPr kumimoji="1" lang="en-US" altLang="ja-JP" dirty="0"/>
              <a:t>Corner case</a:t>
            </a:r>
          </a:p>
          <a:p>
            <a:r>
              <a:rPr kumimoji="1" lang="ja-JP" altLang="en-US"/>
              <a:t>统一性</a:t>
            </a:r>
            <a:endParaRPr kumimoji="1" lang="en-US" altLang="ja-JP" dirty="0"/>
          </a:p>
          <a:p>
            <a:pPr lvl="1"/>
            <a:r>
              <a:rPr kumimoji="1" lang="ja-JP" altLang="en-US"/>
              <a:t>为与其他模块的交互设计统一的接口</a:t>
            </a:r>
            <a:endParaRPr kumimoji="1" lang="en-US" altLang="ja-JP" dirty="0"/>
          </a:p>
          <a:p>
            <a:pPr lvl="1"/>
            <a:r>
              <a:rPr kumimoji="1" lang="ja-JP" altLang="en-US"/>
              <a:t>记得预留好额外的接口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5162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5BD9-1CF2-4241-851B-0397866C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服务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C5D67-CC68-3C41-BA79-556EC94F6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服务中的训练与推断</a:t>
            </a:r>
            <a:endParaRPr kumimoji="1" lang="en-US" altLang="ja-JP" dirty="0"/>
          </a:p>
          <a:p>
            <a:pPr lvl="1"/>
            <a:r>
              <a:rPr kumimoji="1" lang="ja-JP" altLang="en-US"/>
              <a:t>设计合理的网络结构</a:t>
            </a:r>
            <a:r>
              <a:rPr kumimoji="1" lang="zh-CN" altLang="en-US" dirty="0"/>
              <a:t>；</a:t>
            </a:r>
            <a:endParaRPr kumimoji="1" lang="en-US" altLang="ja-JP" dirty="0"/>
          </a:p>
          <a:p>
            <a:pPr lvl="1"/>
            <a:r>
              <a:rPr kumimoji="1" lang="ja-JP" altLang="en-US"/>
              <a:t>合理设计训练日程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active learning</a:t>
            </a:r>
            <a:r>
              <a:rPr kumimoji="1" lang="zh-CN" altLang="en-US" dirty="0"/>
              <a:t>；</a:t>
            </a:r>
            <a:endParaRPr kumimoji="1" lang="en-US" altLang="ja-JP" dirty="0"/>
          </a:p>
          <a:p>
            <a:pPr lvl="1"/>
            <a:r>
              <a:rPr kumimoji="1" lang="ja-JP" altLang="en-US"/>
              <a:t>多卡方案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lvl="1"/>
            <a:r>
              <a:rPr kumimoji="1" lang="ja-JP" altLang="en-US"/>
              <a:t>使用</a:t>
            </a:r>
            <a:r>
              <a:rPr kumimoji="1" lang="en-US" altLang="zh-CN" dirty="0" err="1"/>
              <a:t>cuda_rnn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059666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718F-BCFE-5E45-9A9D-80A11C96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我们的迭代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E8CEA-4D5D-6F4B-B2D0-6DD9B7D7A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从</a:t>
            </a:r>
            <a:r>
              <a:rPr kumimoji="1" lang="en-US" altLang="zh-CN" dirty="0"/>
              <a:t>placeholder</a:t>
            </a:r>
            <a:r>
              <a:rPr kumimoji="1" lang="ja-JP" altLang="en-US"/>
              <a:t>到</a:t>
            </a:r>
            <a:r>
              <a:rPr kumimoji="1" lang="en-US" altLang="zh-CN" dirty="0"/>
              <a:t>dataset</a:t>
            </a:r>
          </a:p>
          <a:p>
            <a:pPr lvl="1"/>
            <a:r>
              <a:rPr kumimoji="1" lang="ja-JP" altLang="en-US"/>
              <a:t>使用</a:t>
            </a:r>
            <a:r>
              <a:rPr kumimoji="1" lang="en-US" altLang="zh-CN" dirty="0" err="1"/>
              <a:t>tf</a:t>
            </a:r>
            <a:r>
              <a:rPr kumimoji="1" lang="en-US" altLang="zh-CN" dirty="0"/>
              <a:t>-record</a:t>
            </a:r>
          </a:p>
          <a:p>
            <a:pPr lvl="1"/>
            <a:r>
              <a:rPr kumimoji="1" lang="ja-JP" altLang="en-US"/>
              <a:t>简单的前处理</a:t>
            </a:r>
            <a:r>
              <a:rPr kumimoji="1" lang="zh-CN" altLang="en-US" dirty="0"/>
              <a:t>，</a:t>
            </a:r>
            <a:r>
              <a:rPr kumimoji="1" lang="ja-JP" altLang="en-US"/>
              <a:t>如词转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bucketing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padding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lvl="1"/>
            <a:r>
              <a:rPr kumimoji="1" lang="ja-JP" altLang="en-US"/>
              <a:t>复杂的前处理可以用</a:t>
            </a:r>
            <a:r>
              <a:rPr kumimoji="1" lang="en-US" altLang="zh-CN" dirty="0" err="1"/>
              <a:t>from_generator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pre-fetch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9564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A04F-1978-2E44-AD33-3A81D7D2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我们的迭代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DF81F-4285-9342-9A33-A6D190AC0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4164724" cy="4351338"/>
          </a:xfrm>
        </p:spPr>
        <p:txBody>
          <a:bodyPr/>
          <a:lstStyle/>
          <a:p>
            <a:r>
              <a:rPr kumimoji="1" lang="ja-JP" altLang="en-US"/>
              <a:t>从单卡到多卡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ja-JP" altLang="en-US"/>
              <a:t>卡的使用率瓶颈</a:t>
            </a:r>
            <a:r>
              <a:rPr kumimoji="1" lang="zh-CN" altLang="en-US" dirty="0"/>
              <a:t>；</a:t>
            </a:r>
            <a:endParaRPr kumimoji="1" lang="en-US" altLang="ja-JP" dirty="0"/>
          </a:p>
          <a:p>
            <a:r>
              <a:rPr kumimoji="1" lang="ja-JP" altLang="en-US"/>
              <a:t>使用</a:t>
            </a:r>
            <a:r>
              <a:rPr kumimoji="1" lang="en-US" altLang="zh-CN" dirty="0"/>
              <a:t>profiling</a:t>
            </a:r>
            <a:r>
              <a:rPr kumimoji="1" lang="ja-JP" altLang="en-US"/>
              <a:t>来找到耗时长的节点</a:t>
            </a:r>
            <a:r>
              <a:rPr kumimoji="1" lang="zh-CN" altLang="en-US" dirty="0"/>
              <a:t>；</a:t>
            </a:r>
            <a:endParaRPr kumimoji="1"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F9135-3358-F444-9896-D30E120A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26" y="135875"/>
            <a:ext cx="6863910" cy="275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DFC5-3A90-FD4B-9841-C0C0D769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40" y="2766965"/>
            <a:ext cx="6484882" cy="39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12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BCC2-2810-C244-9A6C-F72D1BFB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我们的迭代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EF88-6F41-534B-A5D3-C10DE6DB2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187262" cy="4351338"/>
          </a:xfrm>
        </p:spPr>
        <p:txBody>
          <a:bodyPr/>
          <a:lstStyle/>
          <a:p>
            <a:r>
              <a:rPr kumimoji="1" lang="en-US" altLang="zh-CN" dirty="0"/>
              <a:t>Parameter Server</a:t>
            </a:r>
          </a:p>
          <a:p>
            <a:pPr marL="514350" indent="-514350">
              <a:buAutoNum type="arabicPeriod"/>
            </a:pPr>
            <a:r>
              <a:rPr kumimoji="1" lang="ja-JP" altLang="en-US"/>
              <a:t>从</a:t>
            </a:r>
            <a:r>
              <a:rPr kumimoji="1" lang="en-US" altLang="zh-CN" dirty="0"/>
              <a:t>worker</a:t>
            </a:r>
            <a:r>
              <a:rPr kumimoji="1" lang="ja-JP" altLang="en-US"/>
              <a:t>上收集梯度</a:t>
            </a:r>
            <a:endParaRPr kumimoji="1" lang="en-US" altLang="ja-JP" dirty="0"/>
          </a:p>
          <a:p>
            <a:pPr marL="514350" indent="-514350">
              <a:buAutoNum type="arabicPeriod"/>
            </a:pPr>
            <a:r>
              <a:rPr kumimoji="1" lang="ja-JP" altLang="en-US"/>
              <a:t>在</a:t>
            </a:r>
            <a:r>
              <a:rPr kumimoji="1" lang="en-US" altLang="ja-JP" dirty="0"/>
              <a:t>Host</a:t>
            </a:r>
            <a:r>
              <a:rPr kumimoji="1" lang="ja-JP" altLang="en-US"/>
              <a:t>上计算平均</a:t>
            </a:r>
            <a:endParaRPr kumimoji="1" lang="en-US" altLang="ja-JP" dirty="0"/>
          </a:p>
          <a:p>
            <a:pPr marL="514350" indent="-514350">
              <a:buAutoNum type="arabicPeriod"/>
            </a:pPr>
            <a:r>
              <a:rPr kumimoji="1" lang="ja-JP" altLang="en-US"/>
              <a:t>将平均梯度回传给</a:t>
            </a:r>
            <a:r>
              <a:rPr kumimoji="1" lang="en-US" altLang="ja-JP" dirty="0"/>
              <a:t>worker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4682D-3B4B-6A47-8624-D0EDED9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473" y="1979530"/>
            <a:ext cx="7727137" cy="43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867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BAF8-2C3F-0346-AB70-B29E618F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我们的迭代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9A4D-5828-F54E-AEBE-0C0C219B0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44310" cy="4351338"/>
          </a:xfrm>
        </p:spPr>
        <p:txBody>
          <a:bodyPr/>
          <a:lstStyle/>
          <a:p>
            <a:r>
              <a:rPr kumimoji="1" lang="en-US" altLang="zh-CN" dirty="0"/>
              <a:t>All Reduce</a:t>
            </a:r>
            <a:r>
              <a:rPr kumimoji="1" lang="ja-JP" altLang="en-US"/>
              <a:t>方式</a:t>
            </a:r>
            <a:endParaRPr kumimoji="1" lang="en-US" altLang="ja-JP" dirty="0"/>
          </a:p>
          <a:p>
            <a:r>
              <a:rPr kumimoji="1" lang="ja-JP" altLang="en-US"/>
              <a:t>平均梯度在</a:t>
            </a:r>
            <a:r>
              <a:rPr kumimoji="1" lang="en-US" altLang="zh-CN" dirty="0"/>
              <a:t>worker</a:t>
            </a:r>
            <a:r>
              <a:rPr kumimoji="1" lang="ja-JP" altLang="en-US"/>
              <a:t>上计算并更新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ja-JP" altLang="en-US"/>
              <a:t>核心思想</a:t>
            </a:r>
            <a:r>
              <a:rPr kumimoji="1" lang="zh-CN" altLang="en-US" dirty="0"/>
              <a:t>：</a:t>
            </a:r>
            <a:r>
              <a:rPr kumimoji="1" lang="ja-JP" altLang="en-US"/>
              <a:t>切成小块相互传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FA103-DBDA-304E-BD03-C8C40764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93" y="267781"/>
            <a:ext cx="5824980" cy="311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3E047-295F-BA44-855B-885BC167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24" y="3354946"/>
            <a:ext cx="4509317" cy="35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19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D9FB7-7A7E-7342-B2F7-CB4638E5A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21" y="693682"/>
            <a:ext cx="7763864" cy="521904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1B4E85-7E69-DA46-A452-8C1D7D32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4889" y="4337597"/>
            <a:ext cx="1547648" cy="759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>
                <a:solidFill>
                  <a:schemeClr val="bg1"/>
                </a:solidFill>
              </a:rPr>
              <a:t>谢谢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925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FF68-90A7-7841-9BEE-864295A02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9558" y="1091978"/>
            <a:ext cx="3000153" cy="68365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校园助手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东大金智-产品视频.mp4">
            <a:hlinkClick r:id="" action="ppaction://media"/>
            <a:extLst>
              <a:ext uri="{FF2B5EF4-FFF2-40B4-BE49-F238E27FC236}">
                <a16:creationId xmlns:a16="http://schemas.microsoft.com/office/drawing/2014/main" id="{D9961124-FA4C-684E-8B5B-9206F1A17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0087" y="0"/>
            <a:ext cx="377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8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F6ED-9BFE-2444-AAFB-09676CA0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2988"/>
            <a:ext cx="12192000" cy="2466975"/>
          </a:xfrm>
        </p:spPr>
        <p:txBody>
          <a:bodyPr>
            <a:normAutofit/>
          </a:bodyPr>
          <a:lstStyle/>
          <a:p>
            <a:r>
              <a:rPr kumimoji="1" lang="ja-JP" altLang="en-US" sz="7200"/>
              <a:t>智能交互背后的</a:t>
            </a:r>
            <a:r>
              <a:rPr kumimoji="1" lang="en-US" altLang="ja-JP" sz="7200" dirty="0"/>
              <a:t>TensorFlow</a:t>
            </a:r>
            <a:endParaRPr kumimoji="1" lang="zh-CN" altLang="en-US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9B70-DF7A-0E46-A4A3-361E33167F9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i="1"/>
              <a:t>回答你问题的不一定都是小姐姐</a:t>
            </a:r>
            <a:r>
              <a:rPr kumimoji="1" lang="zh-CN" altLang="en-US" sz="3200" i="1" dirty="0"/>
              <a:t>，</a:t>
            </a:r>
            <a:r>
              <a:rPr kumimoji="1" lang="ja-JP" altLang="en-US" sz="3200" i="1"/>
              <a:t>还有可能是</a:t>
            </a:r>
            <a:r>
              <a:rPr kumimoji="1" lang="en-US" altLang="ja-JP" sz="3200" i="1" dirty="0"/>
              <a:t>TensorFlow</a:t>
            </a:r>
            <a:endParaRPr kumimoji="1"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73265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54227B-9E22-C04A-92B3-9CC787811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543782"/>
              </p:ext>
            </p:extLst>
          </p:nvPr>
        </p:nvGraphicFramePr>
        <p:xfrm>
          <a:off x="851338" y="1355833"/>
          <a:ext cx="10796078" cy="519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813613-11E5-2E45-8F1C-9A7761C97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890" y="913333"/>
            <a:ext cx="6519041" cy="5336135"/>
          </a:xfrm>
        </p:spPr>
        <p:txBody>
          <a:bodyPr>
            <a:normAutofit/>
          </a:bodyPr>
          <a:lstStyle/>
          <a:p>
            <a:r>
              <a:rPr kumimoji="1" lang="ja-JP" altLang="en-US"/>
              <a:t>交互背后的技术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6753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3D6A-A683-174B-9BCA-9467C116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349D7-5A14-9B4C-8551-BFA3C9C5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877"/>
            <a:ext cx="12192000" cy="2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48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CBBC-1119-FF47-BF13-FBB64D14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5B135-6EE0-6B44-B196-AFFB14E2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9917"/>
            <a:ext cx="5347357" cy="473704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Premise</a:t>
            </a:r>
            <a:r>
              <a:rPr kumimoji="1" lang="ja-JP" altLang="en-US" sz="2000"/>
              <a:t>与</a:t>
            </a:r>
            <a:r>
              <a:rPr kumimoji="1" lang="en-US" altLang="ja-JP" sz="2000" dirty="0"/>
              <a:t>Hypothesis</a:t>
            </a:r>
            <a:r>
              <a:rPr kumimoji="1" lang="ja-JP" altLang="en-US" sz="2000"/>
              <a:t>之间的交互方式是关键</a:t>
            </a:r>
            <a:endParaRPr kumimoji="1" lang="en-US" altLang="ja-JP" sz="2000" dirty="0"/>
          </a:p>
          <a:p>
            <a:pPr lvl="1"/>
            <a:r>
              <a:rPr lang="en-US" sz="2000" dirty="0"/>
              <a:t>Tay, Y., Tuan, L. A., &amp; Hui, S. C. (2017)</a:t>
            </a:r>
            <a:r>
              <a:rPr lang="ja-JP" altLang="en-US" sz="2000"/>
              <a:t>采用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alignment</a:t>
            </a:r>
            <a:r>
              <a:rPr lang="zh-CN" altLang="en-US" sz="2000" dirty="0"/>
              <a:t> </a:t>
            </a:r>
            <a:r>
              <a:rPr lang="en-US" altLang="zh-CN" sz="2000" dirty="0"/>
              <a:t>factorization</a:t>
            </a:r>
            <a:r>
              <a:rPr lang="ja-JP" altLang="en-US" sz="2000"/>
              <a:t>的方式</a:t>
            </a:r>
            <a:r>
              <a:rPr lang="en-US" altLang="ja-JP" sz="2000" dirty="0"/>
              <a:t>;</a:t>
            </a:r>
          </a:p>
          <a:p>
            <a:pPr lvl="1"/>
            <a:r>
              <a:rPr lang="en-US" sz="2000" dirty="0"/>
              <a:t>Kim, S., Kang, I., &amp; Kwak, N. (2018)</a:t>
            </a:r>
            <a:r>
              <a:rPr lang="ja-JP" altLang="en-US" sz="2000"/>
              <a:t>使用多层</a:t>
            </a:r>
            <a:r>
              <a:rPr lang="en-US" altLang="ja-JP" sz="2000" dirty="0"/>
              <a:t>RNN</a:t>
            </a:r>
            <a:r>
              <a:rPr lang="ja-JP" altLang="en-US" sz="2000"/>
              <a:t>多次</a:t>
            </a:r>
            <a:r>
              <a:rPr lang="en-US" altLang="ja-JP" sz="2000" dirty="0"/>
              <a:t>cross attention</a:t>
            </a:r>
            <a:r>
              <a:rPr lang="ja-JP" altLang="en-US" sz="2000"/>
              <a:t>的方式</a:t>
            </a:r>
            <a:r>
              <a:rPr lang="zh-CN" altLang="en-US" sz="2000" dirty="0"/>
              <a:t>，</a:t>
            </a:r>
            <a:r>
              <a:rPr lang="ja-JP" altLang="en-US" sz="2000"/>
              <a:t>借鉴</a:t>
            </a:r>
            <a:r>
              <a:rPr lang="en-US" altLang="ja-JP" sz="2000" dirty="0" err="1"/>
              <a:t>Densenet</a:t>
            </a:r>
            <a:r>
              <a:rPr lang="ja-JP" altLang="en-US" sz="2000"/>
              <a:t>的思想尽可能不对信息作压缩</a:t>
            </a:r>
            <a:r>
              <a:rPr lang="zh-CN" altLang="en-US" sz="2000" dirty="0"/>
              <a:t>，</a:t>
            </a:r>
            <a:r>
              <a:rPr lang="ja-JP" altLang="en-US" sz="2000"/>
              <a:t>利用</a:t>
            </a:r>
            <a:r>
              <a:rPr lang="en-US" altLang="zh-CN" sz="2000" dirty="0"/>
              <a:t>bottleneck</a:t>
            </a:r>
            <a:r>
              <a:rPr lang="ja-JP" altLang="en-US" sz="2000"/>
              <a:t>结构的</a:t>
            </a:r>
            <a:r>
              <a:rPr lang="en-US" altLang="zh-CN" sz="2000" dirty="0"/>
              <a:t>autoencoder</a:t>
            </a:r>
            <a:r>
              <a:rPr lang="ja-JP" altLang="en-US" sz="2000"/>
              <a:t>保持网络大小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/>
            <a:r>
              <a:rPr lang="en-US" sz="2000" dirty="0" err="1"/>
              <a:t>Talman</a:t>
            </a:r>
            <a:r>
              <a:rPr lang="en-US" sz="2000" dirty="0"/>
              <a:t>, A., </a:t>
            </a:r>
            <a:r>
              <a:rPr lang="en-US" sz="2000" dirty="0" err="1"/>
              <a:t>Yli-Jyrä</a:t>
            </a:r>
            <a:r>
              <a:rPr lang="en-US" sz="2000" dirty="0"/>
              <a:t>, A., &amp; Tiedemann, J. (2018)</a:t>
            </a:r>
            <a:r>
              <a:rPr lang="ja-JP" altLang="en-US" sz="2000"/>
              <a:t>采用多层</a:t>
            </a:r>
            <a:r>
              <a:rPr lang="en-US" altLang="ja-JP" sz="2000" dirty="0"/>
              <a:t>RNN</a:t>
            </a:r>
            <a:r>
              <a:rPr lang="ja-JP" altLang="en-US" sz="2000"/>
              <a:t>和</a:t>
            </a:r>
            <a:r>
              <a:rPr lang="en-US" altLang="ja-JP" sz="2000" dirty="0"/>
              <a:t>max pooling over time</a:t>
            </a:r>
            <a:r>
              <a:rPr lang="ja-JP" altLang="en-US" sz="2000"/>
              <a:t>的方式在</a:t>
            </a:r>
            <a:r>
              <a:rPr lang="en-US" altLang="ja-JP" sz="2000" dirty="0" err="1"/>
              <a:t>SciTail</a:t>
            </a:r>
            <a:r>
              <a:rPr lang="ja-JP" altLang="en-US" sz="2000"/>
              <a:t>上也获得了不错的效果</a:t>
            </a:r>
            <a:endParaRPr lang="en-US" sz="2000" dirty="0"/>
          </a:p>
          <a:p>
            <a:pPr lvl="1"/>
            <a:endParaRPr lang="en-US" altLang="ja-JP" sz="2000" dirty="0"/>
          </a:p>
          <a:p>
            <a:pPr lvl="1"/>
            <a:endParaRPr lang="en-US" sz="2000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dirty="0"/>
          </a:p>
          <a:p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119AE-4A86-7743-901B-E374D228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254" y="308833"/>
            <a:ext cx="5712153" cy="2392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B416A-682A-EC48-86D6-45E8151F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258" y="2701679"/>
            <a:ext cx="3937438" cy="39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274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CB73-BE0C-C549-AFB5-D086BB95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8CE41-08E1-004F-817C-D17350E9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91455" cy="4351338"/>
          </a:xfrm>
        </p:spPr>
        <p:txBody>
          <a:bodyPr/>
          <a:lstStyle/>
          <a:p>
            <a:r>
              <a:rPr kumimoji="1" lang="en-US" altLang="zh-CN" dirty="0"/>
              <a:t>Pre-train model, BERT</a:t>
            </a:r>
          </a:p>
          <a:p>
            <a:r>
              <a:rPr kumimoji="1" lang="en-US" altLang="zh-CN" dirty="0"/>
              <a:t>Multi-task, </a:t>
            </a:r>
            <a:r>
              <a:rPr lang="en-US" dirty="0" err="1"/>
              <a:t>Xiaodong</a:t>
            </a:r>
            <a:r>
              <a:rPr lang="en-US" dirty="0"/>
              <a:t> Liu, P. H., </a:t>
            </a:r>
            <a:r>
              <a:rPr lang="en-US" dirty="0" err="1"/>
              <a:t>Weizhu</a:t>
            </a:r>
            <a:r>
              <a:rPr lang="en-US" dirty="0"/>
              <a:t> Chen, </a:t>
            </a:r>
            <a:r>
              <a:rPr lang="en-US" dirty="0" err="1"/>
              <a:t>Jianfeng</a:t>
            </a:r>
            <a:r>
              <a:rPr lang="en-US" dirty="0"/>
              <a:t> Gao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CB733-D075-9344-8C59-3AE33285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05" y="1027906"/>
            <a:ext cx="7477956" cy="50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9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15E2-68FD-2B45-96AE-47941CB3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NLI</a:t>
            </a:r>
            <a:endParaRPr kumimoji="1"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CD398-F8B3-5F4A-B13A-8C190EFE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51786" cy="1043699"/>
          </a:xfrm>
        </p:spPr>
        <p:txBody>
          <a:bodyPr>
            <a:normAutofit fontScale="85000" lnSpcReduction="10000"/>
          </a:bodyPr>
          <a:lstStyle/>
          <a:p>
            <a:r>
              <a:rPr kumimoji="1" lang="ja-JP" altLang="en-US"/>
              <a:t>数据集中的</a:t>
            </a:r>
            <a:r>
              <a:rPr kumimoji="1" lang="zh-CN" altLang="en-US" dirty="0"/>
              <a:t>“</a:t>
            </a:r>
            <a:r>
              <a:rPr kumimoji="1" lang="ja-JP" altLang="en-US"/>
              <a:t>人为偏差</a:t>
            </a:r>
            <a:r>
              <a:rPr kumimoji="1" lang="zh-CN" altLang="en-US" dirty="0"/>
              <a:t>”，</a:t>
            </a:r>
            <a:r>
              <a:rPr lang="en-US" dirty="0" err="1"/>
              <a:t>Gururangan</a:t>
            </a:r>
            <a:r>
              <a:rPr lang="en-US" dirty="0"/>
              <a:t>, S., </a:t>
            </a:r>
            <a:r>
              <a:rPr lang="en-US" dirty="0" err="1"/>
              <a:t>Swayamdipta</a:t>
            </a:r>
            <a:r>
              <a:rPr lang="en-US" dirty="0"/>
              <a:t>, S., Levy, O., Schwartz, R., Bowman, S. R., &amp; Smith, N. A. (2018)</a:t>
            </a:r>
          </a:p>
          <a:p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CEC08-0591-F948-A0E5-842E0969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326961"/>
            <a:ext cx="10718800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5EE7A-A056-B147-9096-305FBB6B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27" y="1502924"/>
            <a:ext cx="5207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63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655</Words>
  <Application>Microsoft Macintosh PowerPoint</Application>
  <PresentationFormat>Widescreen</PresentationFormat>
  <Paragraphs>106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Microsoft YaHei</vt:lpstr>
      <vt:lpstr>Source Han Sans CN Medium</vt:lpstr>
      <vt:lpstr>Arial</vt:lpstr>
      <vt:lpstr>Wingdings</vt:lpstr>
      <vt:lpstr>Office 主题​​</vt:lpstr>
      <vt:lpstr>PowerPoint Presentation</vt:lpstr>
      <vt:lpstr>PowerPoint Presentation</vt:lpstr>
      <vt:lpstr>PowerPoint Presentation</vt:lpstr>
      <vt:lpstr>智能交互背后的TensorFlow</vt:lpstr>
      <vt:lpstr>PowerPoint Presentation</vt:lpstr>
      <vt:lpstr>NLI</vt:lpstr>
      <vt:lpstr>NLI</vt:lpstr>
      <vt:lpstr>NLI</vt:lpstr>
      <vt:lpstr>NLI</vt:lpstr>
      <vt:lpstr>NLI</vt:lpstr>
      <vt:lpstr>NLI</vt:lpstr>
      <vt:lpstr>Text Classification</vt:lpstr>
      <vt:lpstr>NLG</vt:lpstr>
      <vt:lpstr>NLG</vt:lpstr>
      <vt:lpstr>从算法到工具</vt:lpstr>
      <vt:lpstr>从算法到工具</vt:lpstr>
      <vt:lpstr>为什么用TensorFlow</vt:lpstr>
      <vt:lpstr>PowerPoint Presentation</vt:lpstr>
      <vt:lpstr>设计实验代码</vt:lpstr>
      <vt:lpstr>实验转为生产</vt:lpstr>
      <vt:lpstr>服务</vt:lpstr>
      <vt:lpstr>我们的迭代</vt:lpstr>
      <vt:lpstr>我们的迭代</vt:lpstr>
      <vt:lpstr>我们的迭代</vt:lpstr>
      <vt:lpstr>我们的迭代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Nick Pan</cp:lastModifiedBy>
  <cp:revision>66</cp:revision>
  <dcterms:modified xsi:type="dcterms:W3CDTF">2019-03-15T15:27:32Z</dcterms:modified>
</cp:coreProperties>
</file>